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3" r:id="rId3"/>
    <p:sldMasterId id="2147483685" r:id="rId4"/>
    <p:sldMasterId id="2147483697" r:id="rId5"/>
    <p:sldMasterId id="2147483710" r:id="rId6"/>
    <p:sldMasterId id="2147483722" r:id="rId7"/>
    <p:sldMasterId id="2147483734" r:id="rId8"/>
    <p:sldMasterId id="2147483746" r:id="rId9"/>
    <p:sldMasterId id="2147483759" r:id="rId10"/>
    <p:sldMasterId id="2147483785" r:id="rId11"/>
  </p:sldMasterIdLst>
  <p:notesMasterIdLst>
    <p:notesMasterId r:id="rId183"/>
  </p:notesMasterIdLst>
  <p:sldIdLst>
    <p:sldId id="309" r:id="rId12"/>
    <p:sldId id="310" r:id="rId13"/>
    <p:sldId id="273" r:id="rId14"/>
    <p:sldId id="274" r:id="rId15"/>
    <p:sldId id="277" r:id="rId16"/>
    <p:sldId id="278" r:id="rId17"/>
    <p:sldId id="279" r:id="rId18"/>
    <p:sldId id="280" r:id="rId19"/>
    <p:sldId id="281" r:id="rId20"/>
    <p:sldId id="317" r:id="rId21"/>
    <p:sldId id="461" r:id="rId22"/>
    <p:sldId id="282" r:id="rId23"/>
    <p:sldId id="316" r:id="rId24"/>
    <p:sldId id="283" r:id="rId25"/>
    <p:sldId id="284" r:id="rId26"/>
    <p:sldId id="285" r:id="rId27"/>
    <p:sldId id="286" r:id="rId28"/>
    <p:sldId id="287" r:id="rId29"/>
    <p:sldId id="288" r:id="rId30"/>
    <p:sldId id="305" r:id="rId31"/>
    <p:sldId id="306" r:id="rId32"/>
    <p:sldId id="307" r:id="rId33"/>
    <p:sldId id="308"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463" r:id="rId48"/>
    <p:sldId id="464" r:id="rId49"/>
    <p:sldId id="466" r:id="rId50"/>
    <p:sldId id="467"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0" r:id="rId89"/>
    <p:sldId id="371" r:id="rId90"/>
    <p:sldId id="372" r:id="rId91"/>
    <p:sldId id="373" r:id="rId92"/>
    <p:sldId id="374" r:id="rId93"/>
    <p:sldId id="375" r:id="rId94"/>
    <p:sldId id="376" r:id="rId95"/>
    <p:sldId id="377" r:id="rId96"/>
    <p:sldId id="378" r:id="rId97"/>
    <p:sldId id="379" r:id="rId98"/>
    <p:sldId id="380" r:id="rId99"/>
    <p:sldId id="381" r:id="rId100"/>
    <p:sldId id="382" r:id="rId101"/>
    <p:sldId id="383" r:id="rId102"/>
    <p:sldId id="384" r:id="rId103"/>
    <p:sldId id="469" r:id="rId104"/>
    <p:sldId id="385" r:id="rId105"/>
    <p:sldId id="386" r:id="rId106"/>
    <p:sldId id="471" r:id="rId107"/>
    <p:sldId id="472" r:id="rId108"/>
    <p:sldId id="387" r:id="rId109"/>
    <p:sldId id="388" r:id="rId110"/>
    <p:sldId id="389" r:id="rId111"/>
    <p:sldId id="390" r:id="rId112"/>
    <p:sldId id="391" r:id="rId113"/>
    <p:sldId id="392" r:id="rId114"/>
    <p:sldId id="393" r:id="rId115"/>
    <p:sldId id="394" r:id="rId116"/>
    <p:sldId id="395" r:id="rId117"/>
    <p:sldId id="396" r:id="rId118"/>
    <p:sldId id="397" r:id="rId119"/>
    <p:sldId id="398" r:id="rId120"/>
    <p:sldId id="399" r:id="rId121"/>
    <p:sldId id="400" r:id="rId122"/>
    <p:sldId id="401" r:id="rId123"/>
    <p:sldId id="402" r:id="rId124"/>
    <p:sldId id="403" r:id="rId125"/>
    <p:sldId id="404" r:id="rId126"/>
    <p:sldId id="405" r:id="rId127"/>
    <p:sldId id="406" r:id="rId128"/>
    <p:sldId id="407" r:id="rId129"/>
    <p:sldId id="408" r:id="rId130"/>
    <p:sldId id="409" r:id="rId131"/>
    <p:sldId id="410" r:id="rId132"/>
    <p:sldId id="411" r:id="rId133"/>
    <p:sldId id="412" r:id="rId134"/>
    <p:sldId id="413" r:id="rId135"/>
    <p:sldId id="414" r:id="rId136"/>
    <p:sldId id="415" r:id="rId137"/>
    <p:sldId id="416" r:id="rId138"/>
    <p:sldId id="417" r:id="rId139"/>
    <p:sldId id="418" r:id="rId140"/>
    <p:sldId id="419" r:id="rId141"/>
    <p:sldId id="420" r:id="rId142"/>
    <p:sldId id="421" r:id="rId143"/>
    <p:sldId id="422" r:id="rId144"/>
    <p:sldId id="423" r:id="rId145"/>
    <p:sldId id="424" r:id="rId146"/>
    <p:sldId id="425" r:id="rId147"/>
    <p:sldId id="426" r:id="rId148"/>
    <p:sldId id="427" r:id="rId149"/>
    <p:sldId id="428" r:id="rId150"/>
    <p:sldId id="429" r:id="rId151"/>
    <p:sldId id="430" r:id="rId152"/>
    <p:sldId id="431" r:id="rId153"/>
    <p:sldId id="432" r:id="rId154"/>
    <p:sldId id="433" r:id="rId155"/>
    <p:sldId id="434" r:id="rId156"/>
    <p:sldId id="435" r:id="rId157"/>
    <p:sldId id="436" r:id="rId158"/>
    <p:sldId id="437" r:id="rId159"/>
    <p:sldId id="438" r:id="rId160"/>
    <p:sldId id="439" r:id="rId161"/>
    <p:sldId id="440" r:id="rId162"/>
    <p:sldId id="441" r:id="rId163"/>
    <p:sldId id="442" r:id="rId164"/>
    <p:sldId id="443" r:id="rId165"/>
    <p:sldId id="444" r:id="rId166"/>
    <p:sldId id="445" r:id="rId167"/>
    <p:sldId id="446" r:id="rId168"/>
    <p:sldId id="447" r:id="rId169"/>
    <p:sldId id="448" r:id="rId170"/>
    <p:sldId id="449" r:id="rId171"/>
    <p:sldId id="450" r:id="rId172"/>
    <p:sldId id="451" r:id="rId173"/>
    <p:sldId id="452" r:id="rId174"/>
    <p:sldId id="453" r:id="rId175"/>
    <p:sldId id="454" r:id="rId176"/>
    <p:sldId id="455" r:id="rId177"/>
    <p:sldId id="456" r:id="rId178"/>
    <p:sldId id="457" r:id="rId179"/>
    <p:sldId id="458" r:id="rId180"/>
    <p:sldId id="459" r:id="rId181"/>
    <p:sldId id="482" r:id="rId18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38" Type="http://schemas.openxmlformats.org/officeDocument/2006/relationships/slide" Target="slides/slide127.xml"/><Relationship Id="rId154" Type="http://schemas.openxmlformats.org/officeDocument/2006/relationships/slide" Target="slides/slide143.xml"/><Relationship Id="rId159" Type="http://schemas.openxmlformats.org/officeDocument/2006/relationships/slide" Target="slides/slide148.xml"/><Relationship Id="rId175" Type="http://schemas.openxmlformats.org/officeDocument/2006/relationships/slide" Target="slides/slide164.xml"/><Relationship Id="rId170" Type="http://schemas.openxmlformats.org/officeDocument/2006/relationships/slide" Target="slides/slide159.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slide" Target="slides/slide117.xml"/><Relationship Id="rId144" Type="http://schemas.openxmlformats.org/officeDocument/2006/relationships/slide" Target="slides/slide133.xml"/><Relationship Id="rId149" Type="http://schemas.openxmlformats.org/officeDocument/2006/relationships/slide" Target="slides/slide13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160" Type="http://schemas.openxmlformats.org/officeDocument/2006/relationships/slide" Target="slides/slide149.xml"/><Relationship Id="rId165" Type="http://schemas.openxmlformats.org/officeDocument/2006/relationships/slide" Target="slides/slide154.xml"/><Relationship Id="rId181" Type="http://schemas.openxmlformats.org/officeDocument/2006/relationships/slide" Target="slides/slide170.xml"/><Relationship Id="rId186" Type="http://schemas.openxmlformats.org/officeDocument/2006/relationships/theme" Target="theme/theme1.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134" Type="http://schemas.openxmlformats.org/officeDocument/2006/relationships/slide" Target="slides/slide123.xml"/><Relationship Id="rId139" Type="http://schemas.openxmlformats.org/officeDocument/2006/relationships/slide" Target="slides/slide128.xml"/><Relationship Id="rId80" Type="http://schemas.openxmlformats.org/officeDocument/2006/relationships/slide" Target="slides/slide69.xml"/><Relationship Id="rId85" Type="http://schemas.openxmlformats.org/officeDocument/2006/relationships/slide" Target="slides/slide74.xml"/><Relationship Id="rId150" Type="http://schemas.openxmlformats.org/officeDocument/2006/relationships/slide" Target="slides/slide139.xml"/><Relationship Id="rId155" Type="http://schemas.openxmlformats.org/officeDocument/2006/relationships/slide" Target="slides/slide144.xml"/><Relationship Id="rId171" Type="http://schemas.openxmlformats.org/officeDocument/2006/relationships/slide" Target="slides/slide160.xml"/><Relationship Id="rId176" Type="http://schemas.openxmlformats.org/officeDocument/2006/relationships/slide" Target="slides/slide165.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slide" Target="slides/slide113.xml"/><Relationship Id="rId129" Type="http://schemas.openxmlformats.org/officeDocument/2006/relationships/slide" Target="slides/slide118.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40" Type="http://schemas.openxmlformats.org/officeDocument/2006/relationships/slide" Target="slides/slide129.xml"/><Relationship Id="rId145" Type="http://schemas.openxmlformats.org/officeDocument/2006/relationships/slide" Target="slides/slide134.xml"/><Relationship Id="rId161" Type="http://schemas.openxmlformats.org/officeDocument/2006/relationships/slide" Target="slides/slide150.xml"/><Relationship Id="rId166" Type="http://schemas.openxmlformats.org/officeDocument/2006/relationships/slide" Target="slides/slide155.xml"/><Relationship Id="rId182" Type="http://schemas.openxmlformats.org/officeDocument/2006/relationships/slide" Target="slides/slide171.xml"/><Relationship Id="rId18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slide" Target="slides/slide108.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130" Type="http://schemas.openxmlformats.org/officeDocument/2006/relationships/slide" Target="slides/slide119.xml"/><Relationship Id="rId135" Type="http://schemas.openxmlformats.org/officeDocument/2006/relationships/slide" Target="slides/slide124.xml"/><Relationship Id="rId151" Type="http://schemas.openxmlformats.org/officeDocument/2006/relationships/slide" Target="slides/slide140.xml"/><Relationship Id="rId156" Type="http://schemas.openxmlformats.org/officeDocument/2006/relationships/slide" Target="slides/slide145.xml"/><Relationship Id="rId177" Type="http://schemas.openxmlformats.org/officeDocument/2006/relationships/slide" Target="slides/slide166.xml"/><Relationship Id="rId172" Type="http://schemas.openxmlformats.org/officeDocument/2006/relationships/slide" Target="slides/slide161.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slide" Target="slides/slide130.xml"/><Relationship Id="rId146" Type="http://schemas.openxmlformats.org/officeDocument/2006/relationships/slide" Target="slides/slide135.xml"/><Relationship Id="rId167" Type="http://schemas.openxmlformats.org/officeDocument/2006/relationships/slide" Target="slides/slide156.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162" Type="http://schemas.openxmlformats.org/officeDocument/2006/relationships/slide" Target="slides/slide151.xml"/><Relationship Id="rId183"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slide" Target="slides/slide125.xml"/><Relationship Id="rId157" Type="http://schemas.openxmlformats.org/officeDocument/2006/relationships/slide" Target="slides/slide146.xml"/><Relationship Id="rId178" Type="http://schemas.openxmlformats.org/officeDocument/2006/relationships/slide" Target="slides/slide167.xml"/><Relationship Id="rId61" Type="http://schemas.openxmlformats.org/officeDocument/2006/relationships/slide" Target="slides/slide50.xml"/><Relationship Id="rId82" Type="http://schemas.openxmlformats.org/officeDocument/2006/relationships/slide" Target="slides/slide71.xml"/><Relationship Id="rId152" Type="http://schemas.openxmlformats.org/officeDocument/2006/relationships/slide" Target="slides/slide141.xml"/><Relationship Id="rId173" Type="http://schemas.openxmlformats.org/officeDocument/2006/relationships/slide" Target="slides/slide162.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168" Type="http://schemas.openxmlformats.org/officeDocument/2006/relationships/slide" Target="slides/slide157.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163" Type="http://schemas.openxmlformats.org/officeDocument/2006/relationships/slide" Target="slides/slide152.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137" Type="http://schemas.openxmlformats.org/officeDocument/2006/relationships/slide" Target="slides/slide126.xml"/><Relationship Id="rId158" Type="http://schemas.openxmlformats.org/officeDocument/2006/relationships/slide" Target="slides/slide147.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3" Type="http://schemas.openxmlformats.org/officeDocument/2006/relationships/slide" Target="slides/slide142.xml"/><Relationship Id="rId174" Type="http://schemas.openxmlformats.org/officeDocument/2006/relationships/slide" Target="slides/slide163.xml"/><Relationship Id="rId179" Type="http://schemas.openxmlformats.org/officeDocument/2006/relationships/slide" Target="slides/slide168.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43" Type="http://schemas.openxmlformats.org/officeDocument/2006/relationships/slide" Target="slides/slide132.xml"/><Relationship Id="rId148" Type="http://schemas.openxmlformats.org/officeDocument/2006/relationships/slide" Target="slides/slide137.xml"/><Relationship Id="rId164" Type="http://schemas.openxmlformats.org/officeDocument/2006/relationships/slide" Target="slides/slide153.xml"/><Relationship Id="rId169" Type="http://schemas.openxmlformats.org/officeDocument/2006/relationships/slide" Target="slides/slide158.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55ADEF-C85D-4109-83AC-A0EB0F721C3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23971F1-C16D-41C1-8620-E7543690712F}">
      <dgm:prSet phldrT="[Text]"/>
      <dgm:spPr/>
      <dgm:t>
        <a:bodyPr/>
        <a:lstStyle/>
        <a:p>
          <a:r>
            <a:rPr lang="fa-IR" dirty="0" smtClean="0"/>
            <a:t>1</a:t>
          </a:r>
          <a:endParaRPr lang="en-US" dirty="0"/>
        </a:p>
      </dgm:t>
    </dgm:pt>
    <dgm:pt modelId="{DF74F8AE-650B-4C5D-A480-351DBB2646A7}" type="parTrans" cxnId="{E316CA0B-BEB9-4129-B902-57E1FB639B6D}">
      <dgm:prSet/>
      <dgm:spPr/>
      <dgm:t>
        <a:bodyPr/>
        <a:lstStyle/>
        <a:p>
          <a:endParaRPr lang="en-US"/>
        </a:p>
      </dgm:t>
    </dgm:pt>
    <dgm:pt modelId="{00C6D570-8F33-4CD3-B297-9A209B4435E6}" type="sibTrans" cxnId="{E316CA0B-BEB9-4129-B902-57E1FB639B6D}">
      <dgm:prSet/>
      <dgm:spPr/>
      <dgm:t>
        <a:bodyPr/>
        <a:lstStyle/>
        <a:p>
          <a:endParaRPr lang="en-US"/>
        </a:p>
      </dgm:t>
    </dgm:pt>
    <dgm:pt modelId="{4D270E58-478E-4F7B-A2B3-CE7B2F7E4523}">
      <dgm:prSet phldrT="[Text]"/>
      <dgm:spPr/>
      <dgm:t>
        <a:bodyPr/>
        <a:lstStyle/>
        <a:p>
          <a:pPr rtl="1"/>
          <a:r>
            <a:rPr lang="fa-IR" dirty="0" smtClean="0">
              <a:cs typeface="B Nazanin" pitchFamily="2" charset="-78"/>
            </a:rPr>
            <a:t>پرهیز از دوباره کاری</a:t>
          </a:r>
          <a:endParaRPr lang="en-US" dirty="0">
            <a:cs typeface="B Nazanin" pitchFamily="2" charset="-78"/>
          </a:endParaRPr>
        </a:p>
      </dgm:t>
    </dgm:pt>
    <dgm:pt modelId="{57D94B8D-A05B-4C74-8FC8-F17ECDCCD6B7}" type="parTrans" cxnId="{4542063A-249B-4BFB-8C1A-3C0B2FF3EBD0}">
      <dgm:prSet/>
      <dgm:spPr/>
      <dgm:t>
        <a:bodyPr/>
        <a:lstStyle/>
        <a:p>
          <a:endParaRPr lang="en-US"/>
        </a:p>
      </dgm:t>
    </dgm:pt>
    <dgm:pt modelId="{CB8834BB-753B-4A7F-A64F-5797E9F76C0F}" type="sibTrans" cxnId="{4542063A-249B-4BFB-8C1A-3C0B2FF3EBD0}">
      <dgm:prSet/>
      <dgm:spPr/>
      <dgm:t>
        <a:bodyPr/>
        <a:lstStyle/>
        <a:p>
          <a:endParaRPr lang="en-US"/>
        </a:p>
      </dgm:t>
    </dgm:pt>
    <dgm:pt modelId="{A4A01EEB-0810-478A-830E-2ABEDDDDC7B3}">
      <dgm:prSet phldrT="[Text]"/>
      <dgm:spPr/>
      <dgm:t>
        <a:bodyPr/>
        <a:lstStyle/>
        <a:p>
          <a:r>
            <a:rPr lang="fa-IR" dirty="0" smtClean="0"/>
            <a:t>2</a:t>
          </a:r>
          <a:endParaRPr lang="en-US" dirty="0"/>
        </a:p>
      </dgm:t>
    </dgm:pt>
    <dgm:pt modelId="{AFD70EB9-8EA8-4FA7-BE16-D3FB7557BEB6}" type="parTrans" cxnId="{B7546800-ABE2-45B7-A7C0-F987B8D2517D}">
      <dgm:prSet/>
      <dgm:spPr/>
      <dgm:t>
        <a:bodyPr/>
        <a:lstStyle/>
        <a:p>
          <a:endParaRPr lang="en-US"/>
        </a:p>
      </dgm:t>
    </dgm:pt>
    <dgm:pt modelId="{E92B7619-AB19-4B7B-AFD6-25598A07EC52}" type="sibTrans" cxnId="{B7546800-ABE2-45B7-A7C0-F987B8D2517D}">
      <dgm:prSet/>
      <dgm:spPr/>
      <dgm:t>
        <a:bodyPr/>
        <a:lstStyle/>
        <a:p>
          <a:endParaRPr lang="en-US"/>
        </a:p>
      </dgm:t>
    </dgm:pt>
    <dgm:pt modelId="{5B91C9A1-5284-4FBE-A816-23963D6014AF}">
      <dgm:prSet phldrT="[Text]"/>
      <dgm:spPr/>
      <dgm:t>
        <a:bodyPr/>
        <a:lstStyle/>
        <a:p>
          <a:pPr rtl="1"/>
          <a:r>
            <a:rPr lang="fa-IR" dirty="0" smtClean="0">
              <a:cs typeface="B Nazanin" pitchFamily="2" charset="-78"/>
            </a:rPr>
            <a:t>آشنایی با متدهایی که افراد برای یک روش تحقیق انجام داده اند</a:t>
          </a:r>
          <a:endParaRPr lang="en-US" dirty="0">
            <a:cs typeface="B Nazanin" pitchFamily="2" charset="-78"/>
          </a:endParaRPr>
        </a:p>
      </dgm:t>
    </dgm:pt>
    <dgm:pt modelId="{F9C13CF7-D7CB-4A04-B500-CE47949C5DDC}" type="parTrans" cxnId="{D3209E9B-FD03-4CBC-B271-2F8768BA7A43}">
      <dgm:prSet/>
      <dgm:spPr/>
      <dgm:t>
        <a:bodyPr/>
        <a:lstStyle/>
        <a:p>
          <a:endParaRPr lang="en-US"/>
        </a:p>
      </dgm:t>
    </dgm:pt>
    <dgm:pt modelId="{F9C0709C-2EDF-45D5-9C08-65DEF4C0C579}" type="sibTrans" cxnId="{D3209E9B-FD03-4CBC-B271-2F8768BA7A43}">
      <dgm:prSet/>
      <dgm:spPr/>
      <dgm:t>
        <a:bodyPr/>
        <a:lstStyle/>
        <a:p>
          <a:endParaRPr lang="en-US"/>
        </a:p>
      </dgm:t>
    </dgm:pt>
    <dgm:pt modelId="{3A1318CF-C609-440F-B721-A4C47AE8CAD5}">
      <dgm:prSet phldrT="[Text]"/>
      <dgm:spPr/>
      <dgm:t>
        <a:bodyPr/>
        <a:lstStyle/>
        <a:p>
          <a:r>
            <a:rPr lang="fa-IR" dirty="0" smtClean="0"/>
            <a:t>3</a:t>
          </a:r>
          <a:endParaRPr lang="en-US" dirty="0"/>
        </a:p>
      </dgm:t>
    </dgm:pt>
    <dgm:pt modelId="{26330D52-98EB-4D84-BE5D-F50D523BB018}" type="parTrans" cxnId="{FC06039B-863E-4FCE-AEAE-EB3D7B59C313}">
      <dgm:prSet/>
      <dgm:spPr/>
      <dgm:t>
        <a:bodyPr/>
        <a:lstStyle/>
        <a:p>
          <a:endParaRPr lang="en-US"/>
        </a:p>
      </dgm:t>
    </dgm:pt>
    <dgm:pt modelId="{D61DCB10-2C5E-4408-B104-D39572EF7F1C}" type="sibTrans" cxnId="{FC06039B-863E-4FCE-AEAE-EB3D7B59C313}">
      <dgm:prSet/>
      <dgm:spPr/>
      <dgm:t>
        <a:bodyPr/>
        <a:lstStyle/>
        <a:p>
          <a:endParaRPr lang="en-US"/>
        </a:p>
      </dgm:t>
    </dgm:pt>
    <dgm:pt modelId="{81A4E86C-838F-4309-8D00-426ED0F25CD6}">
      <dgm:prSet phldrT="[Text]"/>
      <dgm:spPr/>
      <dgm:t>
        <a:bodyPr/>
        <a:lstStyle/>
        <a:p>
          <a:pPr rtl="1"/>
          <a:r>
            <a:rPr lang="fa-IR" dirty="0" smtClean="0">
              <a:cs typeface="B Nazanin" pitchFamily="2" charset="-78"/>
            </a:rPr>
            <a:t>استدلال متقاعد کننده ای برای بحث فراهم می کند که چرا پروژه تحقیقاتی ما نیاز است</a:t>
          </a:r>
          <a:endParaRPr lang="en-US" dirty="0">
            <a:cs typeface="B Nazanin" pitchFamily="2" charset="-78"/>
          </a:endParaRPr>
        </a:p>
      </dgm:t>
    </dgm:pt>
    <dgm:pt modelId="{E741F7B3-2B42-4034-A2CA-3C0121B4183C}" type="parTrans" cxnId="{E9B257BF-16ED-49D1-BC59-73E896EE9E28}">
      <dgm:prSet/>
      <dgm:spPr/>
      <dgm:t>
        <a:bodyPr/>
        <a:lstStyle/>
        <a:p>
          <a:endParaRPr lang="en-US"/>
        </a:p>
      </dgm:t>
    </dgm:pt>
    <dgm:pt modelId="{75ADCD5D-ADE2-47AB-8041-1E92EEC961A9}" type="sibTrans" cxnId="{E9B257BF-16ED-49D1-BC59-73E896EE9E28}">
      <dgm:prSet/>
      <dgm:spPr/>
      <dgm:t>
        <a:bodyPr/>
        <a:lstStyle/>
        <a:p>
          <a:endParaRPr lang="en-US"/>
        </a:p>
      </dgm:t>
    </dgm:pt>
    <dgm:pt modelId="{57AF148B-56CA-4CFE-B6A2-88EEC3246DFA}" type="pres">
      <dgm:prSet presAssocID="{A355ADEF-C85D-4109-83AC-A0EB0F721C3A}" presName="linearFlow" presStyleCnt="0">
        <dgm:presLayoutVars>
          <dgm:dir val="rev"/>
          <dgm:animLvl val="lvl"/>
          <dgm:resizeHandles val="exact"/>
        </dgm:presLayoutVars>
      </dgm:prSet>
      <dgm:spPr/>
      <dgm:t>
        <a:bodyPr/>
        <a:lstStyle/>
        <a:p>
          <a:endParaRPr lang="en-US"/>
        </a:p>
      </dgm:t>
    </dgm:pt>
    <dgm:pt modelId="{005D6D7C-6765-4FE5-8C8D-140ABDFCAA5E}" type="pres">
      <dgm:prSet presAssocID="{B23971F1-C16D-41C1-8620-E7543690712F}" presName="composite" presStyleCnt="0"/>
      <dgm:spPr/>
    </dgm:pt>
    <dgm:pt modelId="{047F5AAC-64E7-42A0-B392-C5FB452D4253}" type="pres">
      <dgm:prSet presAssocID="{B23971F1-C16D-41C1-8620-E7543690712F}" presName="parentText" presStyleLbl="alignNode1" presStyleIdx="0" presStyleCnt="3">
        <dgm:presLayoutVars>
          <dgm:chMax val="1"/>
          <dgm:bulletEnabled val="1"/>
        </dgm:presLayoutVars>
      </dgm:prSet>
      <dgm:spPr/>
      <dgm:t>
        <a:bodyPr/>
        <a:lstStyle/>
        <a:p>
          <a:endParaRPr lang="en-US"/>
        </a:p>
      </dgm:t>
    </dgm:pt>
    <dgm:pt modelId="{302DB9F2-37B3-47AA-987D-D27F0D7E6A4A}" type="pres">
      <dgm:prSet presAssocID="{B23971F1-C16D-41C1-8620-E7543690712F}" presName="descendantText" presStyleLbl="alignAcc1" presStyleIdx="0" presStyleCnt="3" custLinFactNeighborX="-1412" custLinFactNeighborY="-2728">
        <dgm:presLayoutVars>
          <dgm:bulletEnabled val="1"/>
        </dgm:presLayoutVars>
      </dgm:prSet>
      <dgm:spPr/>
      <dgm:t>
        <a:bodyPr/>
        <a:lstStyle/>
        <a:p>
          <a:endParaRPr lang="en-US"/>
        </a:p>
      </dgm:t>
    </dgm:pt>
    <dgm:pt modelId="{67DEE5DA-8B5D-45E8-9613-D12A1FF8E5B6}" type="pres">
      <dgm:prSet presAssocID="{00C6D570-8F33-4CD3-B297-9A209B4435E6}" presName="sp" presStyleCnt="0"/>
      <dgm:spPr/>
    </dgm:pt>
    <dgm:pt modelId="{8241B884-B62E-4E63-8404-3CAB9A2274D3}" type="pres">
      <dgm:prSet presAssocID="{A4A01EEB-0810-478A-830E-2ABEDDDDC7B3}" presName="composite" presStyleCnt="0"/>
      <dgm:spPr/>
    </dgm:pt>
    <dgm:pt modelId="{755A27EF-E1A4-4CF5-AF04-618CD55AA832}" type="pres">
      <dgm:prSet presAssocID="{A4A01EEB-0810-478A-830E-2ABEDDDDC7B3}" presName="parentText" presStyleLbl="alignNode1" presStyleIdx="1" presStyleCnt="3">
        <dgm:presLayoutVars>
          <dgm:chMax val="1"/>
          <dgm:bulletEnabled val="1"/>
        </dgm:presLayoutVars>
      </dgm:prSet>
      <dgm:spPr/>
      <dgm:t>
        <a:bodyPr/>
        <a:lstStyle/>
        <a:p>
          <a:endParaRPr lang="en-US"/>
        </a:p>
      </dgm:t>
    </dgm:pt>
    <dgm:pt modelId="{7FDD9838-7744-4A82-97D8-9A730C1951E6}" type="pres">
      <dgm:prSet presAssocID="{A4A01EEB-0810-478A-830E-2ABEDDDDC7B3}" presName="descendantText" presStyleLbl="alignAcc1" presStyleIdx="1" presStyleCnt="3">
        <dgm:presLayoutVars>
          <dgm:bulletEnabled val="1"/>
        </dgm:presLayoutVars>
      </dgm:prSet>
      <dgm:spPr/>
      <dgm:t>
        <a:bodyPr/>
        <a:lstStyle/>
        <a:p>
          <a:endParaRPr lang="en-US"/>
        </a:p>
      </dgm:t>
    </dgm:pt>
    <dgm:pt modelId="{214CC4EF-7F28-48AC-BDC4-CCBD2454F7C1}" type="pres">
      <dgm:prSet presAssocID="{E92B7619-AB19-4B7B-AFD6-25598A07EC52}" presName="sp" presStyleCnt="0"/>
      <dgm:spPr/>
    </dgm:pt>
    <dgm:pt modelId="{5F375892-9ADE-40D9-9C7B-B6A01107C862}" type="pres">
      <dgm:prSet presAssocID="{3A1318CF-C609-440F-B721-A4C47AE8CAD5}" presName="composite" presStyleCnt="0"/>
      <dgm:spPr/>
    </dgm:pt>
    <dgm:pt modelId="{C65B65DF-6F70-4402-8F18-836E2203E552}" type="pres">
      <dgm:prSet presAssocID="{3A1318CF-C609-440F-B721-A4C47AE8CAD5}" presName="parentText" presStyleLbl="alignNode1" presStyleIdx="2" presStyleCnt="3">
        <dgm:presLayoutVars>
          <dgm:chMax val="1"/>
          <dgm:bulletEnabled val="1"/>
        </dgm:presLayoutVars>
      </dgm:prSet>
      <dgm:spPr/>
      <dgm:t>
        <a:bodyPr/>
        <a:lstStyle/>
        <a:p>
          <a:endParaRPr lang="en-US"/>
        </a:p>
      </dgm:t>
    </dgm:pt>
    <dgm:pt modelId="{F6B534C9-45EE-4147-A7BF-96A401EBAC29}" type="pres">
      <dgm:prSet presAssocID="{3A1318CF-C609-440F-B721-A4C47AE8CAD5}" presName="descendantText" presStyleLbl="alignAcc1" presStyleIdx="2" presStyleCnt="3">
        <dgm:presLayoutVars>
          <dgm:bulletEnabled val="1"/>
        </dgm:presLayoutVars>
      </dgm:prSet>
      <dgm:spPr/>
      <dgm:t>
        <a:bodyPr/>
        <a:lstStyle/>
        <a:p>
          <a:endParaRPr lang="en-US"/>
        </a:p>
      </dgm:t>
    </dgm:pt>
  </dgm:ptLst>
  <dgm:cxnLst>
    <dgm:cxn modelId="{7C4B07B1-C01F-4084-B5EA-AA0F17AF7710}" type="presOf" srcId="{B23971F1-C16D-41C1-8620-E7543690712F}" destId="{047F5AAC-64E7-42A0-B392-C5FB452D4253}" srcOrd="0" destOrd="0" presId="urn:microsoft.com/office/officeart/2005/8/layout/chevron2"/>
    <dgm:cxn modelId="{E316CA0B-BEB9-4129-B902-57E1FB639B6D}" srcId="{A355ADEF-C85D-4109-83AC-A0EB0F721C3A}" destId="{B23971F1-C16D-41C1-8620-E7543690712F}" srcOrd="0" destOrd="0" parTransId="{DF74F8AE-650B-4C5D-A480-351DBB2646A7}" sibTransId="{00C6D570-8F33-4CD3-B297-9A209B4435E6}"/>
    <dgm:cxn modelId="{E123C347-2539-43E2-AB7C-5A5672474632}" type="presOf" srcId="{A355ADEF-C85D-4109-83AC-A0EB0F721C3A}" destId="{57AF148B-56CA-4CFE-B6A2-88EEC3246DFA}" srcOrd="0" destOrd="0" presId="urn:microsoft.com/office/officeart/2005/8/layout/chevron2"/>
    <dgm:cxn modelId="{D3209E9B-FD03-4CBC-B271-2F8768BA7A43}" srcId="{A4A01EEB-0810-478A-830E-2ABEDDDDC7B3}" destId="{5B91C9A1-5284-4FBE-A816-23963D6014AF}" srcOrd="0" destOrd="0" parTransId="{F9C13CF7-D7CB-4A04-B500-CE47949C5DDC}" sibTransId="{F9C0709C-2EDF-45D5-9C08-65DEF4C0C579}"/>
    <dgm:cxn modelId="{49A2EF12-BCAB-4237-B891-6B92A72C38BD}" type="presOf" srcId="{3A1318CF-C609-440F-B721-A4C47AE8CAD5}" destId="{C65B65DF-6F70-4402-8F18-836E2203E552}" srcOrd="0" destOrd="0" presId="urn:microsoft.com/office/officeart/2005/8/layout/chevron2"/>
    <dgm:cxn modelId="{4542063A-249B-4BFB-8C1A-3C0B2FF3EBD0}" srcId="{B23971F1-C16D-41C1-8620-E7543690712F}" destId="{4D270E58-478E-4F7B-A2B3-CE7B2F7E4523}" srcOrd="0" destOrd="0" parTransId="{57D94B8D-A05B-4C74-8FC8-F17ECDCCD6B7}" sibTransId="{CB8834BB-753B-4A7F-A64F-5797E9F76C0F}"/>
    <dgm:cxn modelId="{1C947226-9181-40AB-9514-FF1BA7BFF4C6}" type="presOf" srcId="{A4A01EEB-0810-478A-830E-2ABEDDDDC7B3}" destId="{755A27EF-E1A4-4CF5-AF04-618CD55AA832}" srcOrd="0" destOrd="0" presId="urn:microsoft.com/office/officeart/2005/8/layout/chevron2"/>
    <dgm:cxn modelId="{B7546800-ABE2-45B7-A7C0-F987B8D2517D}" srcId="{A355ADEF-C85D-4109-83AC-A0EB0F721C3A}" destId="{A4A01EEB-0810-478A-830E-2ABEDDDDC7B3}" srcOrd="1" destOrd="0" parTransId="{AFD70EB9-8EA8-4FA7-BE16-D3FB7557BEB6}" sibTransId="{E92B7619-AB19-4B7B-AFD6-25598A07EC52}"/>
    <dgm:cxn modelId="{E9B257BF-16ED-49D1-BC59-73E896EE9E28}" srcId="{3A1318CF-C609-440F-B721-A4C47AE8CAD5}" destId="{81A4E86C-838F-4309-8D00-426ED0F25CD6}" srcOrd="0" destOrd="0" parTransId="{E741F7B3-2B42-4034-A2CA-3C0121B4183C}" sibTransId="{75ADCD5D-ADE2-47AB-8041-1E92EEC961A9}"/>
    <dgm:cxn modelId="{CBDB6391-E37B-4A80-9222-9B043807F18E}" type="presOf" srcId="{5B91C9A1-5284-4FBE-A816-23963D6014AF}" destId="{7FDD9838-7744-4A82-97D8-9A730C1951E6}" srcOrd="0" destOrd="0" presId="urn:microsoft.com/office/officeart/2005/8/layout/chevron2"/>
    <dgm:cxn modelId="{945B3FCD-D79A-4833-B894-BE54E9957B75}" type="presOf" srcId="{4D270E58-478E-4F7B-A2B3-CE7B2F7E4523}" destId="{302DB9F2-37B3-47AA-987D-D27F0D7E6A4A}" srcOrd="0" destOrd="0" presId="urn:microsoft.com/office/officeart/2005/8/layout/chevron2"/>
    <dgm:cxn modelId="{FC06039B-863E-4FCE-AEAE-EB3D7B59C313}" srcId="{A355ADEF-C85D-4109-83AC-A0EB0F721C3A}" destId="{3A1318CF-C609-440F-B721-A4C47AE8CAD5}" srcOrd="2" destOrd="0" parTransId="{26330D52-98EB-4D84-BE5D-F50D523BB018}" sibTransId="{D61DCB10-2C5E-4408-B104-D39572EF7F1C}"/>
    <dgm:cxn modelId="{C6C23046-6801-4588-8BF2-0E4F9204618C}" type="presOf" srcId="{81A4E86C-838F-4309-8D00-426ED0F25CD6}" destId="{F6B534C9-45EE-4147-A7BF-96A401EBAC29}" srcOrd="0" destOrd="0" presId="urn:microsoft.com/office/officeart/2005/8/layout/chevron2"/>
    <dgm:cxn modelId="{3E8134E6-79BB-4936-8C83-C83EF6197ED6}" type="presParOf" srcId="{57AF148B-56CA-4CFE-B6A2-88EEC3246DFA}" destId="{005D6D7C-6765-4FE5-8C8D-140ABDFCAA5E}" srcOrd="0" destOrd="0" presId="urn:microsoft.com/office/officeart/2005/8/layout/chevron2"/>
    <dgm:cxn modelId="{62E74F2D-1514-457B-AA92-A8C15E011E34}" type="presParOf" srcId="{005D6D7C-6765-4FE5-8C8D-140ABDFCAA5E}" destId="{047F5AAC-64E7-42A0-B392-C5FB452D4253}" srcOrd="0" destOrd="0" presId="urn:microsoft.com/office/officeart/2005/8/layout/chevron2"/>
    <dgm:cxn modelId="{8F837B04-036F-4528-88DA-0027B7BFCB68}" type="presParOf" srcId="{005D6D7C-6765-4FE5-8C8D-140ABDFCAA5E}" destId="{302DB9F2-37B3-47AA-987D-D27F0D7E6A4A}" srcOrd="1" destOrd="0" presId="urn:microsoft.com/office/officeart/2005/8/layout/chevron2"/>
    <dgm:cxn modelId="{5DC18EFA-1D2B-45FF-AA09-2A0639F5D65A}" type="presParOf" srcId="{57AF148B-56CA-4CFE-B6A2-88EEC3246DFA}" destId="{67DEE5DA-8B5D-45E8-9613-D12A1FF8E5B6}" srcOrd="1" destOrd="0" presId="urn:microsoft.com/office/officeart/2005/8/layout/chevron2"/>
    <dgm:cxn modelId="{53FCC130-CEE6-41F1-BED1-13F240FF7117}" type="presParOf" srcId="{57AF148B-56CA-4CFE-B6A2-88EEC3246DFA}" destId="{8241B884-B62E-4E63-8404-3CAB9A2274D3}" srcOrd="2" destOrd="0" presId="urn:microsoft.com/office/officeart/2005/8/layout/chevron2"/>
    <dgm:cxn modelId="{63F54A68-3E99-4A13-B567-540D5D7DEEF2}" type="presParOf" srcId="{8241B884-B62E-4E63-8404-3CAB9A2274D3}" destId="{755A27EF-E1A4-4CF5-AF04-618CD55AA832}" srcOrd="0" destOrd="0" presId="urn:microsoft.com/office/officeart/2005/8/layout/chevron2"/>
    <dgm:cxn modelId="{E22890B2-EE5D-47C4-AA38-5B9C751799D9}" type="presParOf" srcId="{8241B884-B62E-4E63-8404-3CAB9A2274D3}" destId="{7FDD9838-7744-4A82-97D8-9A730C1951E6}" srcOrd="1" destOrd="0" presId="urn:microsoft.com/office/officeart/2005/8/layout/chevron2"/>
    <dgm:cxn modelId="{D7621052-D7DF-4DC2-86F5-3EB1DD6DAA79}" type="presParOf" srcId="{57AF148B-56CA-4CFE-B6A2-88EEC3246DFA}" destId="{214CC4EF-7F28-48AC-BDC4-CCBD2454F7C1}" srcOrd="3" destOrd="0" presId="urn:microsoft.com/office/officeart/2005/8/layout/chevron2"/>
    <dgm:cxn modelId="{9988599C-FC7C-49EA-ADEC-965A94C49135}" type="presParOf" srcId="{57AF148B-56CA-4CFE-B6A2-88EEC3246DFA}" destId="{5F375892-9ADE-40D9-9C7B-B6A01107C862}" srcOrd="4" destOrd="0" presId="urn:microsoft.com/office/officeart/2005/8/layout/chevron2"/>
    <dgm:cxn modelId="{61172A7C-F35A-44CE-A202-69B2098A1862}" type="presParOf" srcId="{5F375892-9ADE-40D9-9C7B-B6A01107C862}" destId="{C65B65DF-6F70-4402-8F18-836E2203E552}" srcOrd="0" destOrd="0" presId="urn:microsoft.com/office/officeart/2005/8/layout/chevron2"/>
    <dgm:cxn modelId="{7BC19468-6933-4CBF-A364-16C205807CC9}" type="presParOf" srcId="{5F375892-9ADE-40D9-9C7B-B6A01107C862}" destId="{F6B534C9-45EE-4147-A7BF-96A401EBAC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461810-FEE2-4B5C-978D-FC830DE49208}"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EF11162C-12F4-4881-AFC2-F0170CF14CA7}">
      <dgm:prSet phldrT="[Text]"/>
      <dgm:spPr>
        <a:solidFill>
          <a:srgbClr val="FFCC00"/>
        </a:solidFill>
      </dgm:spPr>
      <dgm:t>
        <a:bodyPr/>
        <a:lstStyle/>
        <a:p>
          <a:r>
            <a:rPr lang="fa-IR" dirty="0" smtClean="0">
              <a:solidFill>
                <a:schemeClr val="tx1"/>
              </a:solidFill>
            </a:rPr>
            <a:t>؟</a:t>
          </a:r>
          <a:endParaRPr lang="en-US" dirty="0">
            <a:solidFill>
              <a:schemeClr val="tx1"/>
            </a:solidFill>
          </a:endParaRPr>
        </a:p>
      </dgm:t>
    </dgm:pt>
    <dgm:pt modelId="{1E5EF3F0-4AF0-4C68-85CD-D6E1302A1A95}" type="parTrans" cxnId="{5516A6C7-479D-468B-BE8C-D931C1391C54}">
      <dgm:prSet/>
      <dgm:spPr/>
      <dgm:t>
        <a:bodyPr/>
        <a:lstStyle/>
        <a:p>
          <a:endParaRPr lang="en-US"/>
        </a:p>
      </dgm:t>
    </dgm:pt>
    <dgm:pt modelId="{B3E59E18-3054-4C42-BAEB-1205280B1078}" type="sibTrans" cxnId="{5516A6C7-479D-468B-BE8C-D931C1391C54}">
      <dgm:prSet/>
      <dgm:spPr/>
      <dgm:t>
        <a:bodyPr/>
        <a:lstStyle/>
        <a:p>
          <a:endParaRPr lang="en-US"/>
        </a:p>
      </dgm:t>
    </dgm:pt>
    <dgm:pt modelId="{C18BE916-D200-4C68-BF2F-33FE568FD25E}">
      <dgm:prSet phldrT="[Text]"/>
      <dgm:spPr>
        <a:solidFill>
          <a:srgbClr val="FFFF99"/>
        </a:solidFill>
      </dgm:spPr>
      <dgm:t>
        <a:bodyPr/>
        <a:lstStyle/>
        <a:p>
          <a:r>
            <a:rPr lang="fa-IR" dirty="0" smtClean="0">
              <a:solidFill>
                <a:schemeClr val="tx1"/>
              </a:solidFill>
            </a:rPr>
            <a:t>؟</a:t>
          </a:r>
          <a:endParaRPr lang="en-US" dirty="0">
            <a:solidFill>
              <a:schemeClr val="tx1"/>
            </a:solidFill>
          </a:endParaRPr>
        </a:p>
      </dgm:t>
    </dgm:pt>
    <dgm:pt modelId="{52BB21E9-FA69-42F5-B08B-9C8E43A3E6C8}" type="parTrans" cxnId="{D9A52527-FFC8-4ACC-B438-3DDE352B8963}">
      <dgm:prSet/>
      <dgm:spPr/>
      <dgm:t>
        <a:bodyPr/>
        <a:lstStyle/>
        <a:p>
          <a:endParaRPr lang="en-US"/>
        </a:p>
      </dgm:t>
    </dgm:pt>
    <dgm:pt modelId="{CA6031E1-EEC1-44DD-9F12-E2AACC58AAF0}" type="sibTrans" cxnId="{D9A52527-FFC8-4ACC-B438-3DDE352B8963}">
      <dgm:prSet/>
      <dgm:spPr/>
      <dgm:t>
        <a:bodyPr/>
        <a:lstStyle/>
        <a:p>
          <a:endParaRPr lang="en-US"/>
        </a:p>
      </dgm:t>
    </dgm:pt>
    <dgm:pt modelId="{6F1A2863-94E3-4746-9D9F-83D1BD53D62F}">
      <dgm:prSet phldrT="[Text]"/>
      <dgm:spPr/>
      <dgm:t>
        <a:bodyPr/>
        <a:lstStyle/>
        <a:p>
          <a:r>
            <a:rPr lang="fa-IR" dirty="0" smtClean="0"/>
            <a:t>؟</a:t>
          </a:r>
          <a:endParaRPr lang="en-US" dirty="0"/>
        </a:p>
      </dgm:t>
    </dgm:pt>
    <dgm:pt modelId="{4F6BBA38-143F-4544-B223-FD0323C20491}" type="parTrans" cxnId="{01FD1BB4-AB62-41FE-B970-0D8C64E01C5C}">
      <dgm:prSet/>
      <dgm:spPr/>
      <dgm:t>
        <a:bodyPr/>
        <a:lstStyle/>
        <a:p>
          <a:endParaRPr lang="en-US"/>
        </a:p>
      </dgm:t>
    </dgm:pt>
    <dgm:pt modelId="{3D430276-54D5-442E-B0A3-71EF8CD83379}" type="sibTrans" cxnId="{01FD1BB4-AB62-41FE-B970-0D8C64E01C5C}">
      <dgm:prSet/>
      <dgm:spPr/>
      <dgm:t>
        <a:bodyPr/>
        <a:lstStyle/>
        <a:p>
          <a:endParaRPr lang="en-US"/>
        </a:p>
      </dgm:t>
    </dgm:pt>
    <dgm:pt modelId="{5FD50FB4-3C82-49B0-B248-7CC71E5478DE}">
      <dgm:prSet phldrT="[Text]" custT="1"/>
      <dgm:spPr/>
      <dgm:t>
        <a:bodyPr/>
        <a:lstStyle/>
        <a:p>
          <a:r>
            <a:rPr lang="fa-IR" sz="4000" b="1" dirty="0" smtClean="0"/>
            <a:t>سوال ؟</a:t>
          </a:r>
          <a:endParaRPr lang="en-US" sz="4000" b="1" dirty="0"/>
        </a:p>
      </dgm:t>
    </dgm:pt>
    <dgm:pt modelId="{476FF433-8DF4-4598-A147-6A764C946FD9}" type="parTrans" cxnId="{FD2AC277-3C44-44D7-BEB0-053775BF5189}">
      <dgm:prSet/>
      <dgm:spPr/>
      <dgm:t>
        <a:bodyPr/>
        <a:lstStyle/>
        <a:p>
          <a:endParaRPr lang="en-US"/>
        </a:p>
      </dgm:t>
    </dgm:pt>
    <dgm:pt modelId="{406D7664-AD73-447D-BF14-8A40BF67CCCD}" type="sibTrans" cxnId="{FD2AC277-3C44-44D7-BEB0-053775BF5189}">
      <dgm:prSet/>
      <dgm:spPr/>
      <dgm:t>
        <a:bodyPr/>
        <a:lstStyle/>
        <a:p>
          <a:endParaRPr lang="en-US"/>
        </a:p>
      </dgm:t>
    </dgm:pt>
    <dgm:pt modelId="{587DADBB-F92D-4AA8-9AA7-4695751E6979}" type="pres">
      <dgm:prSet presAssocID="{01461810-FEE2-4B5C-978D-FC830DE49208}" presName="Name0" presStyleCnt="0">
        <dgm:presLayoutVars>
          <dgm:chMax val="4"/>
          <dgm:resizeHandles val="exact"/>
        </dgm:presLayoutVars>
      </dgm:prSet>
      <dgm:spPr/>
      <dgm:t>
        <a:bodyPr/>
        <a:lstStyle/>
        <a:p>
          <a:pPr rtl="1"/>
          <a:endParaRPr lang="fa-IR"/>
        </a:p>
      </dgm:t>
    </dgm:pt>
    <dgm:pt modelId="{C8DE5707-5FE6-4CC2-B2C2-FF947F363386}" type="pres">
      <dgm:prSet presAssocID="{01461810-FEE2-4B5C-978D-FC830DE49208}" presName="ellipse" presStyleLbl="trBgShp" presStyleIdx="0" presStyleCnt="1"/>
      <dgm:spPr/>
    </dgm:pt>
    <dgm:pt modelId="{5B11A60F-B40C-4C14-8E0C-BF3E86C81CA9}" type="pres">
      <dgm:prSet presAssocID="{01461810-FEE2-4B5C-978D-FC830DE49208}" presName="arrow1" presStyleLbl="fgShp" presStyleIdx="0" presStyleCnt="1"/>
      <dgm:spPr/>
    </dgm:pt>
    <dgm:pt modelId="{A129127E-5D26-440D-87AF-E2775EE73570}" type="pres">
      <dgm:prSet presAssocID="{01461810-FEE2-4B5C-978D-FC830DE49208}" presName="rectangle" presStyleLbl="revTx" presStyleIdx="0" presStyleCnt="1">
        <dgm:presLayoutVars>
          <dgm:bulletEnabled val="1"/>
        </dgm:presLayoutVars>
      </dgm:prSet>
      <dgm:spPr/>
      <dgm:t>
        <a:bodyPr/>
        <a:lstStyle/>
        <a:p>
          <a:endParaRPr lang="en-US"/>
        </a:p>
      </dgm:t>
    </dgm:pt>
    <dgm:pt modelId="{049E5BA8-BEEC-4D0F-B40E-15807FD165F9}" type="pres">
      <dgm:prSet presAssocID="{C18BE916-D200-4C68-BF2F-33FE568FD25E}" presName="item1" presStyleLbl="node1" presStyleIdx="0" presStyleCnt="3" custLinFactNeighborX="27055" custLinFactNeighborY="-25162">
        <dgm:presLayoutVars>
          <dgm:bulletEnabled val="1"/>
        </dgm:presLayoutVars>
      </dgm:prSet>
      <dgm:spPr/>
      <dgm:t>
        <a:bodyPr/>
        <a:lstStyle/>
        <a:p>
          <a:pPr rtl="1"/>
          <a:endParaRPr lang="fa-IR"/>
        </a:p>
      </dgm:t>
    </dgm:pt>
    <dgm:pt modelId="{66EC267F-F033-4FBF-9DBD-F591D2C7BB4A}" type="pres">
      <dgm:prSet presAssocID="{6F1A2863-94E3-4746-9D9F-83D1BD53D62F}" presName="item2" presStyleLbl="node1" presStyleIdx="1" presStyleCnt="3" custLinFactNeighborX="-1389" custLinFactNeighborY="-12640">
        <dgm:presLayoutVars>
          <dgm:bulletEnabled val="1"/>
        </dgm:presLayoutVars>
      </dgm:prSet>
      <dgm:spPr/>
      <dgm:t>
        <a:bodyPr/>
        <a:lstStyle/>
        <a:p>
          <a:pPr rtl="1"/>
          <a:endParaRPr lang="fa-IR"/>
        </a:p>
      </dgm:t>
    </dgm:pt>
    <dgm:pt modelId="{BAA0609E-2C77-4D97-B94C-50B0980661A8}" type="pres">
      <dgm:prSet presAssocID="{5FD50FB4-3C82-49B0-B248-7CC71E5478DE}" presName="item3" presStyleLbl="node1" presStyleIdx="2" presStyleCnt="3" custLinFactNeighborX="-3611" custLinFactNeighborY="-19712">
        <dgm:presLayoutVars>
          <dgm:bulletEnabled val="1"/>
        </dgm:presLayoutVars>
      </dgm:prSet>
      <dgm:spPr/>
      <dgm:t>
        <a:bodyPr/>
        <a:lstStyle/>
        <a:p>
          <a:pPr rtl="1"/>
          <a:endParaRPr lang="fa-IR"/>
        </a:p>
      </dgm:t>
    </dgm:pt>
    <dgm:pt modelId="{274563CB-774F-4453-8B03-07E23A175091}" type="pres">
      <dgm:prSet presAssocID="{01461810-FEE2-4B5C-978D-FC830DE49208}" presName="funnel" presStyleLbl="trAlignAcc1" presStyleIdx="0" presStyleCnt="1" custLinFactNeighborX="224" custLinFactNeighborY="223"/>
      <dgm:spPr>
        <a:solidFill>
          <a:srgbClr val="FFC000">
            <a:alpha val="40000"/>
          </a:srgbClr>
        </a:solidFill>
      </dgm:spPr>
    </dgm:pt>
  </dgm:ptLst>
  <dgm:cxnLst>
    <dgm:cxn modelId="{964931B3-65AB-492E-AF92-CF7152D7B0FA}" type="presOf" srcId="{EF11162C-12F4-4881-AFC2-F0170CF14CA7}" destId="{BAA0609E-2C77-4D97-B94C-50B0980661A8}" srcOrd="0" destOrd="0" presId="urn:microsoft.com/office/officeart/2005/8/layout/funnel1"/>
    <dgm:cxn modelId="{FD2AC277-3C44-44D7-BEB0-053775BF5189}" srcId="{01461810-FEE2-4B5C-978D-FC830DE49208}" destId="{5FD50FB4-3C82-49B0-B248-7CC71E5478DE}" srcOrd="3" destOrd="0" parTransId="{476FF433-8DF4-4598-A147-6A764C946FD9}" sibTransId="{406D7664-AD73-447D-BF14-8A40BF67CCCD}"/>
    <dgm:cxn modelId="{01FD1BB4-AB62-41FE-B970-0D8C64E01C5C}" srcId="{01461810-FEE2-4B5C-978D-FC830DE49208}" destId="{6F1A2863-94E3-4746-9D9F-83D1BD53D62F}" srcOrd="2" destOrd="0" parTransId="{4F6BBA38-143F-4544-B223-FD0323C20491}" sibTransId="{3D430276-54D5-442E-B0A3-71EF8CD83379}"/>
    <dgm:cxn modelId="{7A9BC08B-4BC8-4F58-87B2-89F473959290}" type="presOf" srcId="{01461810-FEE2-4B5C-978D-FC830DE49208}" destId="{587DADBB-F92D-4AA8-9AA7-4695751E6979}" srcOrd="0" destOrd="0" presId="urn:microsoft.com/office/officeart/2005/8/layout/funnel1"/>
    <dgm:cxn modelId="{7F9A4605-01BE-4C80-B929-F67320E4D9BF}" type="presOf" srcId="{C18BE916-D200-4C68-BF2F-33FE568FD25E}" destId="{66EC267F-F033-4FBF-9DBD-F591D2C7BB4A}" srcOrd="0" destOrd="0" presId="urn:microsoft.com/office/officeart/2005/8/layout/funnel1"/>
    <dgm:cxn modelId="{5516A6C7-479D-468B-BE8C-D931C1391C54}" srcId="{01461810-FEE2-4B5C-978D-FC830DE49208}" destId="{EF11162C-12F4-4881-AFC2-F0170CF14CA7}" srcOrd="0" destOrd="0" parTransId="{1E5EF3F0-4AF0-4C68-85CD-D6E1302A1A95}" sibTransId="{B3E59E18-3054-4C42-BAEB-1205280B1078}"/>
    <dgm:cxn modelId="{D9A52527-FFC8-4ACC-B438-3DDE352B8963}" srcId="{01461810-FEE2-4B5C-978D-FC830DE49208}" destId="{C18BE916-D200-4C68-BF2F-33FE568FD25E}" srcOrd="1" destOrd="0" parTransId="{52BB21E9-FA69-42F5-B08B-9C8E43A3E6C8}" sibTransId="{CA6031E1-EEC1-44DD-9F12-E2AACC58AAF0}"/>
    <dgm:cxn modelId="{EDAB5174-181D-49C9-B4BD-B23D8CFCC509}" type="presOf" srcId="{6F1A2863-94E3-4746-9D9F-83D1BD53D62F}" destId="{049E5BA8-BEEC-4D0F-B40E-15807FD165F9}" srcOrd="0" destOrd="0" presId="urn:microsoft.com/office/officeart/2005/8/layout/funnel1"/>
    <dgm:cxn modelId="{CD18D511-7785-44F4-BAD7-9CA78F9A3684}" type="presOf" srcId="{5FD50FB4-3C82-49B0-B248-7CC71E5478DE}" destId="{A129127E-5D26-440D-87AF-E2775EE73570}" srcOrd="0" destOrd="0" presId="urn:microsoft.com/office/officeart/2005/8/layout/funnel1"/>
    <dgm:cxn modelId="{236AB84E-2B07-48FB-B431-0EFFD05C94A5}" type="presParOf" srcId="{587DADBB-F92D-4AA8-9AA7-4695751E6979}" destId="{C8DE5707-5FE6-4CC2-B2C2-FF947F363386}" srcOrd="0" destOrd="0" presId="urn:microsoft.com/office/officeart/2005/8/layout/funnel1"/>
    <dgm:cxn modelId="{3C73CF30-8856-47F5-AD36-0712EB50F3D0}" type="presParOf" srcId="{587DADBB-F92D-4AA8-9AA7-4695751E6979}" destId="{5B11A60F-B40C-4C14-8E0C-BF3E86C81CA9}" srcOrd="1" destOrd="0" presId="urn:microsoft.com/office/officeart/2005/8/layout/funnel1"/>
    <dgm:cxn modelId="{48D876D8-D3AC-4A43-87EB-388BBCF37505}" type="presParOf" srcId="{587DADBB-F92D-4AA8-9AA7-4695751E6979}" destId="{A129127E-5D26-440D-87AF-E2775EE73570}" srcOrd="2" destOrd="0" presId="urn:microsoft.com/office/officeart/2005/8/layout/funnel1"/>
    <dgm:cxn modelId="{5437C79F-5E35-4828-B5FE-6C335679C935}" type="presParOf" srcId="{587DADBB-F92D-4AA8-9AA7-4695751E6979}" destId="{049E5BA8-BEEC-4D0F-B40E-15807FD165F9}" srcOrd="3" destOrd="0" presId="urn:microsoft.com/office/officeart/2005/8/layout/funnel1"/>
    <dgm:cxn modelId="{22EFBCBC-D943-414F-836A-64F30A3E614C}" type="presParOf" srcId="{587DADBB-F92D-4AA8-9AA7-4695751E6979}" destId="{66EC267F-F033-4FBF-9DBD-F591D2C7BB4A}" srcOrd="4" destOrd="0" presId="urn:microsoft.com/office/officeart/2005/8/layout/funnel1"/>
    <dgm:cxn modelId="{647AA423-3366-4375-85C9-53C76273011F}" type="presParOf" srcId="{587DADBB-F92D-4AA8-9AA7-4695751E6979}" destId="{BAA0609E-2C77-4D97-B94C-50B0980661A8}" srcOrd="5" destOrd="0" presId="urn:microsoft.com/office/officeart/2005/8/layout/funnel1"/>
    <dgm:cxn modelId="{029CD24B-7AA9-4695-8F9F-D1EA7708BE62}" type="presParOf" srcId="{587DADBB-F92D-4AA8-9AA7-4695751E6979}" destId="{274563CB-774F-4453-8B03-07E23A17509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11762-81A5-46CE-AA45-C9D5888AA1F4}" type="doc">
      <dgm:prSet loTypeId="urn:microsoft.com/office/officeart/2005/8/layout/hierarchy6" loCatId="hierarchy" qsTypeId="urn:microsoft.com/office/officeart/2005/8/quickstyle/3d2" qsCatId="3D" csTypeId="urn:microsoft.com/office/officeart/2005/8/colors/colorful1#1" csCatId="colorful" phldr="1"/>
      <dgm:spPr/>
      <dgm:t>
        <a:bodyPr/>
        <a:lstStyle/>
        <a:p>
          <a:endParaRPr lang="en-US"/>
        </a:p>
      </dgm:t>
    </dgm:pt>
    <dgm:pt modelId="{3FF6CF94-287A-4C84-B66D-9A7FF961BF92}">
      <dgm:prSet phldrT="[Text]" custT="1"/>
      <dgm:spPr>
        <a:solidFill>
          <a:srgbClr val="26F296"/>
        </a:solidFill>
      </dgm:spPr>
      <dgm:t>
        <a:bodyPr/>
        <a:lstStyle/>
        <a:p>
          <a:r>
            <a:rPr lang="fa-IR" sz="3200" dirty="0" smtClean="0">
              <a:solidFill>
                <a:schemeClr val="tx1"/>
              </a:solidFill>
              <a:cs typeface="+mj-cs"/>
            </a:rPr>
            <a:t>نمونه گیری</a:t>
          </a:r>
          <a:endParaRPr lang="en-US" sz="3200" dirty="0">
            <a:solidFill>
              <a:schemeClr val="tx1"/>
            </a:solidFill>
            <a:cs typeface="+mj-cs"/>
          </a:endParaRPr>
        </a:p>
      </dgm:t>
    </dgm:pt>
    <dgm:pt modelId="{3729FF3B-13D3-43C0-A66F-A2C7F8D21A79}" type="parTrans" cxnId="{5EB28179-3620-4AD5-B57E-5FB780D4B417}">
      <dgm:prSet/>
      <dgm:spPr/>
      <dgm:t>
        <a:bodyPr/>
        <a:lstStyle/>
        <a:p>
          <a:endParaRPr lang="en-US" sz="1600">
            <a:solidFill>
              <a:schemeClr val="tx1"/>
            </a:solidFill>
          </a:endParaRPr>
        </a:p>
      </dgm:t>
    </dgm:pt>
    <dgm:pt modelId="{24F313E6-38E0-4BA1-9853-45DA4A86804D}" type="sibTrans" cxnId="{5EB28179-3620-4AD5-B57E-5FB780D4B417}">
      <dgm:prSet/>
      <dgm:spPr/>
      <dgm:t>
        <a:bodyPr/>
        <a:lstStyle/>
        <a:p>
          <a:endParaRPr lang="en-US" sz="1600">
            <a:solidFill>
              <a:schemeClr val="tx1"/>
            </a:solidFill>
          </a:endParaRPr>
        </a:p>
      </dgm:t>
    </dgm:pt>
    <dgm:pt modelId="{4106680E-22B5-457D-8CBE-69442D098AF6}">
      <dgm:prSet phldrT="[Text]" custT="1"/>
      <dgm:spPr>
        <a:solidFill>
          <a:srgbClr val="FFC000"/>
        </a:solidFill>
      </dgm:spPr>
      <dgm:t>
        <a:bodyPr/>
        <a:lstStyle/>
        <a:p>
          <a:r>
            <a:rPr lang="fa-IR" sz="2800" dirty="0" smtClean="0">
              <a:solidFill>
                <a:schemeClr val="tx1"/>
              </a:solidFill>
              <a:cs typeface="+mj-cs"/>
            </a:rPr>
            <a:t>احتمالی</a:t>
          </a:r>
          <a:endParaRPr lang="en-US" sz="2800" dirty="0">
            <a:solidFill>
              <a:schemeClr val="tx1"/>
            </a:solidFill>
            <a:cs typeface="+mj-cs"/>
          </a:endParaRPr>
        </a:p>
      </dgm:t>
    </dgm:pt>
    <dgm:pt modelId="{113A0FD3-0E08-4C91-BBD0-C674C3CCB020}" type="parTrans" cxnId="{273EBFA4-3DF7-45B3-B70F-A9A439893012}">
      <dgm:prSet/>
      <dgm:spPr/>
      <dgm:t>
        <a:bodyPr/>
        <a:lstStyle/>
        <a:p>
          <a:endParaRPr lang="en-US" sz="1600">
            <a:solidFill>
              <a:schemeClr val="tx1"/>
            </a:solidFill>
          </a:endParaRPr>
        </a:p>
      </dgm:t>
    </dgm:pt>
    <dgm:pt modelId="{59B1418B-F871-421D-9342-4239C89C9482}" type="sibTrans" cxnId="{273EBFA4-3DF7-45B3-B70F-A9A439893012}">
      <dgm:prSet/>
      <dgm:spPr/>
      <dgm:t>
        <a:bodyPr/>
        <a:lstStyle/>
        <a:p>
          <a:endParaRPr lang="en-US" sz="1600">
            <a:solidFill>
              <a:schemeClr val="tx1"/>
            </a:solidFill>
          </a:endParaRPr>
        </a:p>
      </dgm:t>
    </dgm:pt>
    <dgm:pt modelId="{1DB43955-67AB-43DE-BE3C-73F196EF675D}">
      <dgm:prSet phldrT="[Text]" custT="1"/>
      <dgm:spPr>
        <a:solidFill>
          <a:srgbClr val="FFC000"/>
        </a:solidFill>
      </dgm:spPr>
      <dgm:t>
        <a:bodyPr/>
        <a:lstStyle/>
        <a:p>
          <a:r>
            <a:rPr lang="fa-IR" sz="1400" b="1" dirty="0" smtClean="0">
              <a:solidFill>
                <a:schemeClr val="tx1"/>
              </a:solidFill>
              <a:latin typeface="Arial" pitchFamily="34" charset="0"/>
              <a:cs typeface="+mj-cs"/>
            </a:rPr>
            <a:t>تصادفی ساده</a:t>
          </a:r>
          <a:endParaRPr lang="en-US" sz="1400" b="1" dirty="0">
            <a:solidFill>
              <a:schemeClr val="tx1"/>
            </a:solidFill>
            <a:latin typeface="Arial" pitchFamily="34" charset="0"/>
            <a:cs typeface="+mj-cs"/>
          </a:endParaRPr>
        </a:p>
      </dgm:t>
    </dgm:pt>
    <dgm:pt modelId="{31F7D3F9-F045-4A9C-9FDB-C0524D1E3FD1}" type="parTrans" cxnId="{613C57A3-AA7D-44B2-9B01-BDA4088038CB}">
      <dgm:prSet/>
      <dgm:spPr/>
      <dgm:t>
        <a:bodyPr/>
        <a:lstStyle/>
        <a:p>
          <a:endParaRPr lang="en-US" sz="1600">
            <a:solidFill>
              <a:schemeClr val="tx1"/>
            </a:solidFill>
          </a:endParaRPr>
        </a:p>
      </dgm:t>
    </dgm:pt>
    <dgm:pt modelId="{83C8E01B-F2BE-42E3-85FD-6AC9620B402B}" type="sibTrans" cxnId="{613C57A3-AA7D-44B2-9B01-BDA4088038CB}">
      <dgm:prSet/>
      <dgm:spPr/>
      <dgm:t>
        <a:bodyPr/>
        <a:lstStyle/>
        <a:p>
          <a:endParaRPr lang="en-US" sz="1600">
            <a:solidFill>
              <a:schemeClr val="tx1"/>
            </a:solidFill>
          </a:endParaRPr>
        </a:p>
      </dgm:t>
    </dgm:pt>
    <dgm:pt modelId="{B6F78E0D-34DE-4393-9129-30CEFE243C99}">
      <dgm:prSet phldrT="[Text]" custT="1"/>
      <dgm:spPr>
        <a:solidFill>
          <a:srgbClr val="FFC000"/>
        </a:solidFill>
      </dgm:spPr>
      <dgm:t>
        <a:bodyPr/>
        <a:lstStyle/>
        <a:p>
          <a:r>
            <a:rPr lang="fa-IR" sz="1400" b="1" dirty="0" smtClean="0">
              <a:solidFill>
                <a:schemeClr val="tx1"/>
              </a:solidFill>
              <a:latin typeface="Arial" pitchFamily="34" charset="0"/>
              <a:cs typeface="+mj-cs"/>
            </a:rPr>
            <a:t>تصادفی منظم</a:t>
          </a:r>
          <a:endParaRPr lang="en-US" sz="1400" b="1" dirty="0">
            <a:solidFill>
              <a:schemeClr val="tx1"/>
            </a:solidFill>
            <a:latin typeface="Arial" pitchFamily="34" charset="0"/>
            <a:cs typeface="+mj-cs"/>
          </a:endParaRPr>
        </a:p>
      </dgm:t>
    </dgm:pt>
    <dgm:pt modelId="{A4847076-148B-428B-A2DE-091654D3D9C5}" type="parTrans" cxnId="{69DCC558-BC56-40C3-8CF9-42638C517260}">
      <dgm:prSet/>
      <dgm:spPr/>
      <dgm:t>
        <a:bodyPr/>
        <a:lstStyle/>
        <a:p>
          <a:endParaRPr lang="en-US" sz="1600">
            <a:solidFill>
              <a:schemeClr val="tx1"/>
            </a:solidFill>
          </a:endParaRPr>
        </a:p>
      </dgm:t>
    </dgm:pt>
    <dgm:pt modelId="{35343404-4666-48D4-9D1F-C3F8F4473D87}" type="sibTrans" cxnId="{69DCC558-BC56-40C3-8CF9-42638C517260}">
      <dgm:prSet/>
      <dgm:spPr/>
      <dgm:t>
        <a:bodyPr/>
        <a:lstStyle/>
        <a:p>
          <a:endParaRPr lang="en-US" sz="1600">
            <a:solidFill>
              <a:schemeClr val="tx1"/>
            </a:solidFill>
          </a:endParaRPr>
        </a:p>
      </dgm:t>
    </dgm:pt>
    <dgm:pt modelId="{52E1AF1F-76C4-472B-988E-BA783A052FAD}">
      <dgm:prSet phldrT="[Text]" custT="1"/>
      <dgm:spPr>
        <a:solidFill>
          <a:srgbClr val="FFFF00"/>
        </a:solidFill>
      </dgm:spPr>
      <dgm:t>
        <a:bodyPr/>
        <a:lstStyle/>
        <a:p>
          <a:r>
            <a:rPr lang="fa-IR" sz="2800" dirty="0" smtClean="0">
              <a:solidFill>
                <a:schemeClr val="tx1"/>
              </a:solidFill>
              <a:cs typeface="+mj-cs"/>
            </a:rPr>
            <a:t>غیر احتمالی</a:t>
          </a:r>
          <a:endParaRPr lang="en-US" sz="2800" dirty="0">
            <a:solidFill>
              <a:schemeClr val="tx1"/>
            </a:solidFill>
            <a:cs typeface="+mj-cs"/>
          </a:endParaRPr>
        </a:p>
      </dgm:t>
    </dgm:pt>
    <dgm:pt modelId="{AC2EC9BD-9331-4D0C-A304-C66CD1769E2E}" type="parTrans" cxnId="{BE647509-BE99-4E28-8CCD-2B823885B739}">
      <dgm:prSet/>
      <dgm:spPr/>
      <dgm:t>
        <a:bodyPr/>
        <a:lstStyle/>
        <a:p>
          <a:endParaRPr lang="en-US" sz="1600">
            <a:solidFill>
              <a:schemeClr val="tx1"/>
            </a:solidFill>
          </a:endParaRPr>
        </a:p>
      </dgm:t>
    </dgm:pt>
    <dgm:pt modelId="{D4AAA0CE-BE48-4BC5-B32C-D882424D8D86}" type="sibTrans" cxnId="{BE647509-BE99-4E28-8CCD-2B823885B739}">
      <dgm:prSet/>
      <dgm:spPr/>
      <dgm:t>
        <a:bodyPr/>
        <a:lstStyle/>
        <a:p>
          <a:endParaRPr lang="en-US" sz="1600">
            <a:solidFill>
              <a:schemeClr val="tx1"/>
            </a:solidFill>
          </a:endParaRPr>
        </a:p>
      </dgm:t>
    </dgm:pt>
    <dgm:pt modelId="{D77FAB2A-00E4-42EC-AD9A-888A6F92598C}">
      <dgm:prSet phldrT="[Text]" custT="1"/>
      <dgm:spPr>
        <a:solidFill>
          <a:srgbClr val="FFFF00"/>
        </a:solidFill>
      </dgm:spPr>
      <dgm:t>
        <a:bodyPr/>
        <a:lstStyle/>
        <a:p>
          <a:r>
            <a:rPr lang="fa-IR" sz="1400" b="1" dirty="0" smtClean="0">
              <a:solidFill>
                <a:schemeClr val="tx1"/>
              </a:solidFill>
              <a:latin typeface="Arial" pitchFamily="34" charset="0"/>
              <a:cs typeface="+mj-cs"/>
            </a:rPr>
            <a:t>آسان</a:t>
          </a:r>
          <a:endParaRPr lang="en-US" sz="1400" b="1" dirty="0">
            <a:solidFill>
              <a:schemeClr val="tx1"/>
            </a:solidFill>
            <a:latin typeface="Arial" pitchFamily="34" charset="0"/>
            <a:cs typeface="+mj-cs"/>
          </a:endParaRPr>
        </a:p>
      </dgm:t>
    </dgm:pt>
    <dgm:pt modelId="{9A5EABC7-8FA9-4A32-856D-4B9A3DC51AFD}" type="parTrans" cxnId="{61D08996-606B-46DE-87EC-EE3FD22B75D6}">
      <dgm:prSet/>
      <dgm:spPr/>
      <dgm:t>
        <a:bodyPr/>
        <a:lstStyle/>
        <a:p>
          <a:endParaRPr lang="en-US" sz="1600">
            <a:solidFill>
              <a:schemeClr val="tx1"/>
            </a:solidFill>
          </a:endParaRPr>
        </a:p>
      </dgm:t>
    </dgm:pt>
    <dgm:pt modelId="{ACD93AFD-698B-44EA-A2C3-5D6F543DF4ED}" type="sibTrans" cxnId="{61D08996-606B-46DE-87EC-EE3FD22B75D6}">
      <dgm:prSet/>
      <dgm:spPr/>
      <dgm:t>
        <a:bodyPr/>
        <a:lstStyle/>
        <a:p>
          <a:endParaRPr lang="en-US" sz="1600">
            <a:solidFill>
              <a:schemeClr val="tx1"/>
            </a:solidFill>
          </a:endParaRPr>
        </a:p>
      </dgm:t>
    </dgm:pt>
    <dgm:pt modelId="{1F39D06A-D2A9-45FC-A9F1-E9975BF6B0A9}">
      <dgm:prSet custT="1"/>
      <dgm:spPr>
        <a:solidFill>
          <a:srgbClr val="FFC000"/>
        </a:solidFill>
      </dgm:spPr>
      <dgm:t>
        <a:bodyPr/>
        <a:lstStyle/>
        <a:p>
          <a:r>
            <a:rPr lang="fa-IR" sz="1400" b="1" dirty="0" smtClean="0">
              <a:solidFill>
                <a:schemeClr val="tx1"/>
              </a:solidFill>
              <a:latin typeface="Arial" pitchFamily="34" charset="0"/>
              <a:cs typeface="+mj-cs"/>
            </a:rPr>
            <a:t>خوشه ای</a:t>
          </a:r>
          <a:endParaRPr lang="en-US" sz="1400" b="1" dirty="0">
            <a:solidFill>
              <a:schemeClr val="tx1"/>
            </a:solidFill>
            <a:latin typeface="Arial" pitchFamily="34" charset="0"/>
            <a:cs typeface="+mj-cs"/>
          </a:endParaRPr>
        </a:p>
      </dgm:t>
    </dgm:pt>
    <dgm:pt modelId="{1BACF993-4590-409F-A1CF-E0A16AFD12C6}" type="parTrans" cxnId="{38085E68-7CC5-4E67-9F5B-34A13E64DD38}">
      <dgm:prSet/>
      <dgm:spPr/>
      <dgm:t>
        <a:bodyPr/>
        <a:lstStyle/>
        <a:p>
          <a:endParaRPr lang="en-US" sz="1600">
            <a:solidFill>
              <a:schemeClr val="tx1"/>
            </a:solidFill>
          </a:endParaRPr>
        </a:p>
      </dgm:t>
    </dgm:pt>
    <dgm:pt modelId="{436ECA80-3EDB-493C-976F-5F955B5BA907}" type="sibTrans" cxnId="{38085E68-7CC5-4E67-9F5B-34A13E64DD38}">
      <dgm:prSet/>
      <dgm:spPr/>
      <dgm:t>
        <a:bodyPr/>
        <a:lstStyle/>
        <a:p>
          <a:endParaRPr lang="en-US" sz="1600">
            <a:solidFill>
              <a:schemeClr val="tx1"/>
            </a:solidFill>
          </a:endParaRPr>
        </a:p>
      </dgm:t>
    </dgm:pt>
    <dgm:pt modelId="{696574DF-451A-46D1-A741-946D9CCC9573}">
      <dgm:prSet custT="1"/>
      <dgm:spPr>
        <a:solidFill>
          <a:srgbClr val="FFC000"/>
        </a:solidFill>
      </dgm:spPr>
      <dgm:t>
        <a:bodyPr/>
        <a:lstStyle/>
        <a:p>
          <a:r>
            <a:rPr lang="fa-IR" sz="1400" b="1" dirty="0" smtClean="0">
              <a:solidFill>
                <a:schemeClr val="tx1"/>
              </a:solidFill>
              <a:latin typeface="Arial" pitchFamily="34" charset="0"/>
              <a:cs typeface="+mj-cs"/>
            </a:rPr>
            <a:t>طبقه ای</a:t>
          </a:r>
          <a:endParaRPr lang="en-US" sz="1400" b="1" dirty="0">
            <a:solidFill>
              <a:schemeClr val="tx1"/>
            </a:solidFill>
            <a:latin typeface="Arial" pitchFamily="34" charset="0"/>
            <a:cs typeface="+mj-cs"/>
          </a:endParaRPr>
        </a:p>
      </dgm:t>
    </dgm:pt>
    <dgm:pt modelId="{63C1AE3B-6012-4286-BCF4-075106D15114}" type="parTrans" cxnId="{3E985E6B-9B19-4791-AB70-7850049463A1}">
      <dgm:prSet/>
      <dgm:spPr/>
      <dgm:t>
        <a:bodyPr/>
        <a:lstStyle/>
        <a:p>
          <a:endParaRPr lang="en-US" sz="1600">
            <a:solidFill>
              <a:schemeClr val="tx1"/>
            </a:solidFill>
          </a:endParaRPr>
        </a:p>
      </dgm:t>
    </dgm:pt>
    <dgm:pt modelId="{1D4C2CF1-4467-4FDE-B7EB-EB47B9C56DFA}" type="sibTrans" cxnId="{3E985E6B-9B19-4791-AB70-7850049463A1}">
      <dgm:prSet/>
      <dgm:spPr/>
      <dgm:t>
        <a:bodyPr/>
        <a:lstStyle/>
        <a:p>
          <a:endParaRPr lang="en-US" sz="1600">
            <a:solidFill>
              <a:schemeClr val="tx1"/>
            </a:solidFill>
          </a:endParaRPr>
        </a:p>
      </dgm:t>
    </dgm:pt>
    <dgm:pt modelId="{9187A1AB-FA8E-4BD3-8E04-2FE2EBD28596}">
      <dgm:prSet custT="1"/>
      <dgm:spPr>
        <a:solidFill>
          <a:srgbClr val="FFC000"/>
        </a:solidFill>
      </dgm:spPr>
      <dgm:t>
        <a:bodyPr/>
        <a:lstStyle/>
        <a:p>
          <a:r>
            <a:rPr lang="fa-IR" sz="1400" b="1" dirty="0" smtClean="0">
              <a:solidFill>
                <a:schemeClr val="tx1"/>
              </a:solidFill>
              <a:latin typeface="Arial" pitchFamily="34" charset="0"/>
              <a:cs typeface="+mj-cs"/>
            </a:rPr>
            <a:t>چند مرحله</a:t>
          </a:r>
          <a:endParaRPr lang="en-US" sz="1400" b="1" dirty="0">
            <a:solidFill>
              <a:schemeClr val="tx1"/>
            </a:solidFill>
            <a:latin typeface="Arial" pitchFamily="34" charset="0"/>
            <a:cs typeface="+mj-cs"/>
          </a:endParaRPr>
        </a:p>
      </dgm:t>
    </dgm:pt>
    <dgm:pt modelId="{178A0F58-E872-47F8-93AA-D757C2835F02}" type="parTrans" cxnId="{5716DA0E-077B-4307-98E5-94BBDCF5B352}">
      <dgm:prSet/>
      <dgm:spPr/>
      <dgm:t>
        <a:bodyPr/>
        <a:lstStyle/>
        <a:p>
          <a:endParaRPr lang="en-US" sz="1600">
            <a:solidFill>
              <a:schemeClr val="tx1"/>
            </a:solidFill>
          </a:endParaRPr>
        </a:p>
      </dgm:t>
    </dgm:pt>
    <dgm:pt modelId="{65F3672F-D3FA-4550-A377-3C2E39F82A35}" type="sibTrans" cxnId="{5716DA0E-077B-4307-98E5-94BBDCF5B352}">
      <dgm:prSet/>
      <dgm:spPr/>
      <dgm:t>
        <a:bodyPr/>
        <a:lstStyle/>
        <a:p>
          <a:endParaRPr lang="en-US" sz="1600">
            <a:solidFill>
              <a:schemeClr val="tx1"/>
            </a:solidFill>
          </a:endParaRPr>
        </a:p>
      </dgm:t>
    </dgm:pt>
    <dgm:pt modelId="{2643C84D-0B02-4D9B-B032-DADC27D02593}">
      <dgm:prSet custT="1"/>
      <dgm:spPr>
        <a:solidFill>
          <a:srgbClr val="FFFF00"/>
        </a:solidFill>
      </dgm:spPr>
      <dgm:t>
        <a:bodyPr/>
        <a:lstStyle/>
        <a:p>
          <a:r>
            <a:rPr lang="fa-IR" sz="1400" b="1" dirty="0" smtClean="0">
              <a:solidFill>
                <a:schemeClr val="tx1"/>
              </a:solidFill>
              <a:latin typeface="Arial" pitchFamily="34" charset="0"/>
              <a:cs typeface="+mj-cs"/>
            </a:rPr>
            <a:t>سهمیه ای</a:t>
          </a:r>
          <a:endParaRPr lang="en-US" sz="1400" b="1" dirty="0">
            <a:solidFill>
              <a:schemeClr val="tx1"/>
            </a:solidFill>
            <a:latin typeface="Arial" pitchFamily="34" charset="0"/>
            <a:cs typeface="+mj-cs"/>
          </a:endParaRPr>
        </a:p>
      </dgm:t>
    </dgm:pt>
    <dgm:pt modelId="{4D6335A7-4056-49BE-B998-FB906C1AA85F}" type="parTrans" cxnId="{DC81B693-CA79-4047-8F5D-70AE62A7907A}">
      <dgm:prSet/>
      <dgm:spPr/>
      <dgm:t>
        <a:bodyPr/>
        <a:lstStyle/>
        <a:p>
          <a:endParaRPr lang="en-US" sz="1600">
            <a:solidFill>
              <a:schemeClr val="tx1"/>
            </a:solidFill>
          </a:endParaRPr>
        </a:p>
      </dgm:t>
    </dgm:pt>
    <dgm:pt modelId="{9F80F404-96A1-4EF3-AC02-64BB63591DF2}" type="sibTrans" cxnId="{DC81B693-CA79-4047-8F5D-70AE62A7907A}">
      <dgm:prSet/>
      <dgm:spPr/>
      <dgm:t>
        <a:bodyPr/>
        <a:lstStyle/>
        <a:p>
          <a:endParaRPr lang="en-US" sz="1600">
            <a:solidFill>
              <a:schemeClr val="tx1"/>
            </a:solidFill>
          </a:endParaRPr>
        </a:p>
      </dgm:t>
    </dgm:pt>
    <dgm:pt modelId="{C483D7B6-7A5F-4E8F-A3E4-9FDFA848AC1A}">
      <dgm:prSet custT="1"/>
      <dgm:spPr>
        <a:solidFill>
          <a:srgbClr val="FFFF00"/>
        </a:solidFill>
      </dgm:spPr>
      <dgm:t>
        <a:bodyPr/>
        <a:lstStyle/>
        <a:p>
          <a:r>
            <a:rPr lang="fa-IR" sz="1400" b="1" dirty="0" smtClean="0">
              <a:solidFill>
                <a:schemeClr val="tx1"/>
              </a:solidFill>
              <a:latin typeface="Arial" pitchFamily="34" charset="0"/>
              <a:cs typeface="+mj-cs"/>
            </a:rPr>
            <a:t>هدفمند</a:t>
          </a:r>
          <a:endParaRPr lang="en-US" sz="1400" b="1" dirty="0">
            <a:solidFill>
              <a:schemeClr val="tx1"/>
            </a:solidFill>
            <a:latin typeface="Arial" pitchFamily="34" charset="0"/>
            <a:cs typeface="+mj-cs"/>
          </a:endParaRPr>
        </a:p>
      </dgm:t>
    </dgm:pt>
    <dgm:pt modelId="{B96716BC-1422-4067-9BEB-33E331C91450}" type="parTrans" cxnId="{5873DB7E-D744-48D0-A04F-E762E2304412}">
      <dgm:prSet/>
      <dgm:spPr/>
      <dgm:t>
        <a:bodyPr/>
        <a:lstStyle/>
        <a:p>
          <a:endParaRPr lang="en-US" sz="1600">
            <a:solidFill>
              <a:schemeClr val="tx1"/>
            </a:solidFill>
          </a:endParaRPr>
        </a:p>
      </dgm:t>
    </dgm:pt>
    <dgm:pt modelId="{AF6BFF66-0CB8-434F-AFD3-388C7A66421A}" type="sibTrans" cxnId="{5873DB7E-D744-48D0-A04F-E762E2304412}">
      <dgm:prSet/>
      <dgm:spPr/>
      <dgm:t>
        <a:bodyPr/>
        <a:lstStyle/>
        <a:p>
          <a:endParaRPr lang="en-US" sz="1600">
            <a:solidFill>
              <a:schemeClr val="tx1"/>
            </a:solidFill>
          </a:endParaRPr>
        </a:p>
      </dgm:t>
    </dgm:pt>
    <dgm:pt modelId="{A06CF4CA-9584-40E4-A69E-5ABBA9B8CF2A}" type="pres">
      <dgm:prSet presAssocID="{06811762-81A5-46CE-AA45-C9D5888AA1F4}" presName="mainComposite" presStyleCnt="0">
        <dgm:presLayoutVars>
          <dgm:chPref val="1"/>
          <dgm:dir/>
          <dgm:animOne val="branch"/>
          <dgm:animLvl val="lvl"/>
          <dgm:resizeHandles val="exact"/>
        </dgm:presLayoutVars>
      </dgm:prSet>
      <dgm:spPr/>
      <dgm:t>
        <a:bodyPr/>
        <a:lstStyle/>
        <a:p>
          <a:endParaRPr lang="en-US"/>
        </a:p>
      </dgm:t>
    </dgm:pt>
    <dgm:pt modelId="{F5650C1D-D846-4558-9F66-0A1F29662E44}" type="pres">
      <dgm:prSet presAssocID="{06811762-81A5-46CE-AA45-C9D5888AA1F4}" presName="hierFlow" presStyleCnt="0"/>
      <dgm:spPr/>
    </dgm:pt>
    <dgm:pt modelId="{5EEC3153-F1BB-49F6-94B5-0A86495F4A26}" type="pres">
      <dgm:prSet presAssocID="{06811762-81A5-46CE-AA45-C9D5888AA1F4}" presName="hierChild1" presStyleCnt="0">
        <dgm:presLayoutVars>
          <dgm:chPref val="1"/>
          <dgm:animOne val="branch"/>
          <dgm:animLvl val="lvl"/>
        </dgm:presLayoutVars>
      </dgm:prSet>
      <dgm:spPr/>
    </dgm:pt>
    <dgm:pt modelId="{6163C573-0181-4F8D-9851-B353F8CB8405}" type="pres">
      <dgm:prSet presAssocID="{3FF6CF94-287A-4C84-B66D-9A7FF961BF92}" presName="Name14" presStyleCnt="0"/>
      <dgm:spPr/>
    </dgm:pt>
    <dgm:pt modelId="{6F0963F5-CD25-46A1-A3A7-C72CE4C4B7B8}" type="pres">
      <dgm:prSet presAssocID="{3FF6CF94-287A-4C84-B66D-9A7FF961BF92}" presName="level1Shape" presStyleLbl="node0" presStyleIdx="0" presStyleCnt="1" custScaleX="351262" custScaleY="252905">
        <dgm:presLayoutVars>
          <dgm:chPref val="3"/>
        </dgm:presLayoutVars>
      </dgm:prSet>
      <dgm:spPr/>
      <dgm:t>
        <a:bodyPr/>
        <a:lstStyle/>
        <a:p>
          <a:endParaRPr lang="en-US"/>
        </a:p>
      </dgm:t>
    </dgm:pt>
    <dgm:pt modelId="{E0D2EDFF-485F-406C-8ADC-977DD7923188}" type="pres">
      <dgm:prSet presAssocID="{3FF6CF94-287A-4C84-B66D-9A7FF961BF92}" presName="hierChild2" presStyleCnt="0"/>
      <dgm:spPr/>
    </dgm:pt>
    <dgm:pt modelId="{65E8E360-3425-4B02-B76A-DBC6E70A2791}" type="pres">
      <dgm:prSet presAssocID="{113A0FD3-0E08-4C91-BBD0-C674C3CCB020}" presName="Name19" presStyleLbl="parChTrans1D2" presStyleIdx="0" presStyleCnt="2"/>
      <dgm:spPr/>
      <dgm:t>
        <a:bodyPr/>
        <a:lstStyle/>
        <a:p>
          <a:endParaRPr lang="en-US"/>
        </a:p>
      </dgm:t>
    </dgm:pt>
    <dgm:pt modelId="{092457C3-4F86-448C-8A03-6C28B3EC1F66}" type="pres">
      <dgm:prSet presAssocID="{4106680E-22B5-457D-8CBE-69442D098AF6}" presName="Name21" presStyleCnt="0"/>
      <dgm:spPr/>
    </dgm:pt>
    <dgm:pt modelId="{A00C6C5D-8128-4A3D-998A-52068B58D51C}" type="pres">
      <dgm:prSet presAssocID="{4106680E-22B5-457D-8CBE-69442D098AF6}" presName="level2Shape" presStyleLbl="node2" presStyleIdx="0" presStyleCnt="2" custScaleX="302391" custScaleY="172873"/>
      <dgm:spPr/>
      <dgm:t>
        <a:bodyPr/>
        <a:lstStyle/>
        <a:p>
          <a:endParaRPr lang="en-US"/>
        </a:p>
      </dgm:t>
    </dgm:pt>
    <dgm:pt modelId="{836002A7-B61E-46E6-A392-53F190C86595}" type="pres">
      <dgm:prSet presAssocID="{4106680E-22B5-457D-8CBE-69442D098AF6}" presName="hierChild3" presStyleCnt="0"/>
      <dgm:spPr/>
    </dgm:pt>
    <dgm:pt modelId="{E9E222A2-96B1-4022-AF73-2D8985D6413B}" type="pres">
      <dgm:prSet presAssocID="{31F7D3F9-F045-4A9C-9FDB-C0524D1E3FD1}" presName="Name19" presStyleLbl="parChTrans1D3" presStyleIdx="0" presStyleCnt="8"/>
      <dgm:spPr/>
      <dgm:t>
        <a:bodyPr/>
        <a:lstStyle/>
        <a:p>
          <a:endParaRPr lang="en-US"/>
        </a:p>
      </dgm:t>
    </dgm:pt>
    <dgm:pt modelId="{8FBCD1B4-FE9C-4DCE-8C3A-1634C3ADCF11}" type="pres">
      <dgm:prSet presAssocID="{1DB43955-67AB-43DE-BE3C-73F196EF675D}" presName="Name21" presStyleCnt="0"/>
      <dgm:spPr/>
    </dgm:pt>
    <dgm:pt modelId="{2D3E7A3D-120C-481B-BA36-5C7F19AC487B}" type="pres">
      <dgm:prSet presAssocID="{1DB43955-67AB-43DE-BE3C-73F196EF675D}" presName="level2Shape" presStyleLbl="node3" presStyleIdx="0" presStyleCnt="8" custScaleY="283639"/>
      <dgm:spPr/>
      <dgm:t>
        <a:bodyPr/>
        <a:lstStyle/>
        <a:p>
          <a:endParaRPr lang="en-US"/>
        </a:p>
      </dgm:t>
    </dgm:pt>
    <dgm:pt modelId="{6918CE05-7F3E-4843-BFC9-8B5112840E2A}" type="pres">
      <dgm:prSet presAssocID="{1DB43955-67AB-43DE-BE3C-73F196EF675D}" presName="hierChild3" presStyleCnt="0"/>
      <dgm:spPr/>
    </dgm:pt>
    <dgm:pt modelId="{62CA8281-4EF3-4D73-8FA2-255ACCA457D9}" type="pres">
      <dgm:prSet presAssocID="{A4847076-148B-428B-A2DE-091654D3D9C5}" presName="Name19" presStyleLbl="parChTrans1D3" presStyleIdx="1" presStyleCnt="8"/>
      <dgm:spPr/>
      <dgm:t>
        <a:bodyPr/>
        <a:lstStyle/>
        <a:p>
          <a:endParaRPr lang="en-US"/>
        </a:p>
      </dgm:t>
    </dgm:pt>
    <dgm:pt modelId="{FB475070-3394-4DD2-BC30-69B5A6C9876A}" type="pres">
      <dgm:prSet presAssocID="{B6F78E0D-34DE-4393-9129-30CEFE243C99}" presName="Name21" presStyleCnt="0"/>
      <dgm:spPr/>
    </dgm:pt>
    <dgm:pt modelId="{ED2E914E-923D-477A-AC4A-7E71EB4E4905}" type="pres">
      <dgm:prSet presAssocID="{B6F78E0D-34DE-4393-9129-30CEFE243C99}" presName="level2Shape" presStyleLbl="node3" presStyleIdx="1" presStyleCnt="8" custScaleY="283639"/>
      <dgm:spPr/>
      <dgm:t>
        <a:bodyPr/>
        <a:lstStyle/>
        <a:p>
          <a:endParaRPr lang="en-US"/>
        </a:p>
      </dgm:t>
    </dgm:pt>
    <dgm:pt modelId="{36241037-64D4-4466-A328-2DD8A2686E65}" type="pres">
      <dgm:prSet presAssocID="{B6F78E0D-34DE-4393-9129-30CEFE243C99}" presName="hierChild3" presStyleCnt="0"/>
      <dgm:spPr/>
    </dgm:pt>
    <dgm:pt modelId="{296C1DE8-3C93-4BEF-A30B-638A8456D436}" type="pres">
      <dgm:prSet presAssocID="{1BACF993-4590-409F-A1CF-E0A16AFD12C6}" presName="Name19" presStyleLbl="parChTrans1D3" presStyleIdx="2" presStyleCnt="8"/>
      <dgm:spPr/>
      <dgm:t>
        <a:bodyPr/>
        <a:lstStyle/>
        <a:p>
          <a:endParaRPr lang="en-US"/>
        </a:p>
      </dgm:t>
    </dgm:pt>
    <dgm:pt modelId="{D952CEE6-7821-4B65-813A-3BBFB1555E25}" type="pres">
      <dgm:prSet presAssocID="{1F39D06A-D2A9-45FC-A9F1-E9975BF6B0A9}" presName="Name21" presStyleCnt="0"/>
      <dgm:spPr/>
    </dgm:pt>
    <dgm:pt modelId="{BC56221B-7F30-449D-9091-BB9D4418CAD6}" type="pres">
      <dgm:prSet presAssocID="{1F39D06A-D2A9-45FC-A9F1-E9975BF6B0A9}" presName="level2Shape" presStyleLbl="node3" presStyleIdx="2" presStyleCnt="8" custScaleY="283639"/>
      <dgm:spPr/>
      <dgm:t>
        <a:bodyPr/>
        <a:lstStyle/>
        <a:p>
          <a:endParaRPr lang="en-US"/>
        </a:p>
      </dgm:t>
    </dgm:pt>
    <dgm:pt modelId="{50A00F54-A193-4B49-8B96-C920E59CB156}" type="pres">
      <dgm:prSet presAssocID="{1F39D06A-D2A9-45FC-A9F1-E9975BF6B0A9}" presName="hierChild3" presStyleCnt="0"/>
      <dgm:spPr/>
    </dgm:pt>
    <dgm:pt modelId="{805A5EE0-654E-494D-BA6F-EC59DE7B5655}" type="pres">
      <dgm:prSet presAssocID="{63C1AE3B-6012-4286-BCF4-075106D15114}" presName="Name19" presStyleLbl="parChTrans1D3" presStyleIdx="3" presStyleCnt="8"/>
      <dgm:spPr/>
      <dgm:t>
        <a:bodyPr/>
        <a:lstStyle/>
        <a:p>
          <a:endParaRPr lang="en-US"/>
        </a:p>
      </dgm:t>
    </dgm:pt>
    <dgm:pt modelId="{E06FCB5C-3E13-49B6-BBBD-ECCC4F648FD8}" type="pres">
      <dgm:prSet presAssocID="{696574DF-451A-46D1-A741-946D9CCC9573}" presName="Name21" presStyleCnt="0"/>
      <dgm:spPr/>
    </dgm:pt>
    <dgm:pt modelId="{CD0CC8E1-55F9-42AC-BB09-B663AE2D5F4C}" type="pres">
      <dgm:prSet presAssocID="{696574DF-451A-46D1-A741-946D9CCC9573}" presName="level2Shape" presStyleLbl="node3" presStyleIdx="3" presStyleCnt="8" custScaleY="283639"/>
      <dgm:spPr/>
      <dgm:t>
        <a:bodyPr/>
        <a:lstStyle/>
        <a:p>
          <a:endParaRPr lang="en-US"/>
        </a:p>
      </dgm:t>
    </dgm:pt>
    <dgm:pt modelId="{9E908FF0-1602-4D5F-BE13-CFE5DE1C12B2}" type="pres">
      <dgm:prSet presAssocID="{696574DF-451A-46D1-A741-946D9CCC9573}" presName="hierChild3" presStyleCnt="0"/>
      <dgm:spPr/>
    </dgm:pt>
    <dgm:pt modelId="{F5B2E24A-0725-479A-BADF-ECAA6308FDFC}" type="pres">
      <dgm:prSet presAssocID="{178A0F58-E872-47F8-93AA-D757C2835F02}" presName="Name19" presStyleLbl="parChTrans1D3" presStyleIdx="4" presStyleCnt="8"/>
      <dgm:spPr/>
      <dgm:t>
        <a:bodyPr/>
        <a:lstStyle/>
        <a:p>
          <a:endParaRPr lang="en-US"/>
        </a:p>
      </dgm:t>
    </dgm:pt>
    <dgm:pt modelId="{8E5A276A-3B5E-46FD-941A-BE0DFBACFFE6}" type="pres">
      <dgm:prSet presAssocID="{9187A1AB-FA8E-4BD3-8E04-2FE2EBD28596}" presName="Name21" presStyleCnt="0"/>
      <dgm:spPr/>
    </dgm:pt>
    <dgm:pt modelId="{81A906B3-31E6-4117-BABA-7C0F0D5764FF}" type="pres">
      <dgm:prSet presAssocID="{9187A1AB-FA8E-4BD3-8E04-2FE2EBD28596}" presName="level2Shape" presStyleLbl="node3" presStyleIdx="4" presStyleCnt="8" custScaleY="283639"/>
      <dgm:spPr/>
      <dgm:t>
        <a:bodyPr/>
        <a:lstStyle/>
        <a:p>
          <a:endParaRPr lang="en-US"/>
        </a:p>
      </dgm:t>
    </dgm:pt>
    <dgm:pt modelId="{273BAD10-3DB1-4BD5-B6BC-F6B0D06BCFB9}" type="pres">
      <dgm:prSet presAssocID="{9187A1AB-FA8E-4BD3-8E04-2FE2EBD28596}" presName="hierChild3" presStyleCnt="0"/>
      <dgm:spPr/>
    </dgm:pt>
    <dgm:pt modelId="{FB73FF6B-4F88-4AD4-89DD-02B1FE4ADB16}" type="pres">
      <dgm:prSet presAssocID="{AC2EC9BD-9331-4D0C-A304-C66CD1769E2E}" presName="Name19" presStyleLbl="parChTrans1D2" presStyleIdx="1" presStyleCnt="2"/>
      <dgm:spPr/>
      <dgm:t>
        <a:bodyPr/>
        <a:lstStyle/>
        <a:p>
          <a:endParaRPr lang="en-US"/>
        </a:p>
      </dgm:t>
    </dgm:pt>
    <dgm:pt modelId="{72B44499-6B86-4C74-A75C-E5378CE42745}" type="pres">
      <dgm:prSet presAssocID="{52E1AF1F-76C4-472B-988E-BA783A052FAD}" presName="Name21" presStyleCnt="0"/>
      <dgm:spPr/>
    </dgm:pt>
    <dgm:pt modelId="{4253E54C-F747-4610-ACEF-5A26659FB5CB}" type="pres">
      <dgm:prSet presAssocID="{52E1AF1F-76C4-472B-988E-BA783A052FAD}" presName="level2Shape" presStyleLbl="node2" presStyleIdx="1" presStyleCnt="2" custScaleX="302391" custScaleY="172873"/>
      <dgm:spPr/>
      <dgm:t>
        <a:bodyPr/>
        <a:lstStyle/>
        <a:p>
          <a:endParaRPr lang="en-US"/>
        </a:p>
      </dgm:t>
    </dgm:pt>
    <dgm:pt modelId="{F1857A91-A23F-4060-BEBB-48356438EEF3}" type="pres">
      <dgm:prSet presAssocID="{52E1AF1F-76C4-472B-988E-BA783A052FAD}" presName="hierChild3" presStyleCnt="0"/>
      <dgm:spPr/>
    </dgm:pt>
    <dgm:pt modelId="{9043A076-E643-4EB3-BF86-6B92B9851AFA}" type="pres">
      <dgm:prSet presAssocID="{9A5EABC7-8FA9-4A32-856D-4B9A3DC51AFD}" presName="Name19" presStyleLbl="parChTrans1D3" presStyleIdx="5" presStyleCnt="8"/>
      <dgm:spPr/>
      <dgm:t>
        <a:bodyPr/>
        <a:lstStyle/>
        <a:p>
          <a:endParaRPr lang="en-US"/>
        </a:p>
      </dgm:t>
    </dgm:pt>
    <dgm:pt modelId="{83887042-EADC-46B8-8E21-9D77C42D9102}" type="pres">
      <dgm:prSet presAssocID="{D77FAB2A-00E4-42EC-AD9A-888A6F92598C}" presName="Name21" presStyleCnt="0"/>
      <dgm:spPr/>
    </dgm:pt>
    <dgm:pt modelId="{7D367925-A36F-49B3-87D8-06319EB66F2E}" type="pres">
      <dgm:prSet presAssocID="{D77FAB2A-00E4-42EC-AD9A-888A6F92598C}" presName="level2Shape" presStyleLbl="node3" presStyleIdx="5" presStyleCnt="8" custScaleX="103365" custScaleY="283639"/>
      <dgm:spPr/>
      <dgm:t>
        <a:bodyPr/>
        <a:lstStyle/>
        <a:p>
          <a:endParaRPr lang="en-US"/>
        </a:p>
      </dgm:t>
    </dgm:pt>
    <dgm:pt modelId="{C2B1E6DF-2085-4E27-9753-60870DFD84DC}" type="pres">
      <dgm:prSet presAssocID="{D77FAB2A-00E4-42EC-AD9A-888A6F92598C}" presName="hierChild3" presStyleCnt="0"/>
      <dgm:spPr/>
    </dgm:pt>
    <dgm:pt modelId="{191DFDE6-B76C-4ACB-B3EC-3B14A9DB99D1}" type="pres">
      <dgm:prSet presAssocID="{4D6335A7-4056-49BE-B998-FB906C1AA85F}" presName="Name19" presStyleLbl="parChTrans1D3" presStyleIdx="6" presStyleCnt="8"/>
      <dgm:spPr/>
      <dgm:t>
        <a:bodyPr/>
        <a:lstStyle/>
        <a:p>
          <a:endParaRPr lang="en-US"/>
        </a:p>
      </dgm:t>
    </dgm:pt>
    <dgm:pt modelId="{9569D2E8-1DAA-45E5-8B4E-54B34DEB174B}" type="pres">
      <dgm:prSet presAssocID="{2643C84D-0B02-4D9B-B032-DADC27D02593}" presName="Name21" presStyleCnt="0"/>
      <dgm:spPr/>
    </dgm:pt>
    <dgm:pt modelId="{D749A044-AF90-4358-9B0E-BD45377A907B}" type="pres">
      <dgm:prSet presAssocID="{2643C84D-0B02-4D9B-B032-DADC27D02593}" presName="level2Shape" presStyleLbl="node3" presStyleIdx="6" presStyleCnt="8" custScaleY="283639"/>
      <dgm:spPr/>
      <dgm:t>
        <a:bodyPr/>
        <a:lstStyle/>
        <a:p>
          <a:endParaRPr lang="en-US"/>
        </a:p>
      </dgm:t>
    </dgm:pt>
    <dgm:pt modelId="{2E3C7DBA-CE86-4D3B-ABCB-F056AFA97AB0}" type="pres">
      <dgm:prSet presAssocID="{2643C84D-0B02-4D9B-B032-DADC27D02593}" presName="hierChild3" presStyleCnt="0"/>
      <dgm:spPr/>
    </dgm:pt>
    <dgm:pt modelId="{D66BBF66-B451-4BAF-AC90-1E086866E1F9}" type="pres">
      <dgm:prSet presAssocID="{B96716BC-1422-4067-9BEB-33E331C91450}" presName="Name19" presStyleLbl="parChTrans1D3" presStyleIdx="7" presStyleCnt="8"/>
      <dgm:spPr/>
      <dgm:t>
        <a:bodyPr/>
        <a:lstStyle/>
        <a:p>
          <a:endParaRPr lang="en-US"/>
        </a:p>
      </dgm:t>
    </dgm:pt>
    <dgm:pt modelId="{9FF3291D-D6E4-45EA-99E2-90DE90AEA3BF}" type="pres">
      <dgm:prSet presAssocID="{C483D7B6-7A5F-4E8F-A3E4-9FDFA848AC1A}" presName="Name21" presStyleCnt="0"/>
      <dgm:spPr/>
    </dgm:pt>
    <dgm:pt modelId="{E5F887CA-2247-46B7-BBA8-D7259954439A}" type="pres">
      <dgm:prSet presAssocID="{C483D7B6-7A5F-4E8F-A3E4-9FDFA848AC1A}" presName="level2Shape" presStyleLbl="node3" presStyleIdx="7" presStyleCnt="8" custScaleY="283639"/>
      <dgm:spPr/>
      <dgm:t>
        <a:bodyPr/>
        <a:lstStyle/>
        <a:p>
          <a:endParaRPr lang="en-US"/>
        </a:p>
      </dgm:t>
    </dgm:pt>
    <dgm:pt modelId="{F8D2E95A-B990-46FD-BC23-F5CD7C89739B}" type="pres">
      <dgm:prSet presAssocID="{C483D7B6-7A5F-4E8F-A3E4-9FDFA848AC1A}" presName="hierChild3" presStyleCnt="0"/>
      <dgm:spPr/>
    </dgm:pt>
    <dgm:pt modelId="{092E3B9F-0151-4D34-AC6C-26800841D5A1}" type="pres">
      <dgm:prSet presAssocID="{06811762-81A5-46CE-AA45-C9D5888AA1F4}" presName="bgShapesFlow" presStyleCnt="0"/>
      <dgm:spPr/>
    </dgm:pt>
  </dgm:ptLst>
  <dgm:cxnLst>
    <dgm:cxn modelId="{9BF0BEE5-6B4C-496B-8736-70DF59416C77}" type="presOf" srcId="{B96716BC-1422-4067-9BEB-33E331C91450}" destId="{D66BBF66-B451-4BAF-AC90-1E086866E1F9}" srcOrd="0" destOrd="0" presId="urn:microsoft.com/office/officeart/2005/8/layout/hierarchy6"/>
    <dgm:cxn modelId="{61D08996-606B-46DE-87EC-EE3FD22B75D6}" srcId="{52E1AF1F-76C4-472B-988E-BA783A052FAD}" destId="{D77FAB2A-00E4-42EC-AD9A-888A6F92598C}" srcOrd="0" destOrd="0" parTransId="{9A5EABC7-8FA9-4A32-856D-4B9A3DC51AFD}" sibTransId="{ACD93AFD-698B-44EA-A2C3-5D6F543DF4ED}"/>
    <dgm:cxn modelId="{5716DA0E-077B-4307-98E5-94BBDCF5B352}" srcId="{4106680E-22B5-457D-8CBE-69442D098AF6}" destId="{9187A1AB-FA8E-4BD3-8E04-2FE2EBD28596}" srcOrd="4" destOrd="0" parTransId="{178A0F58-E872-47F8-93AA-D757C2835F02}" sibTransId="{65F3672F-D3FA-4550-A377-3C2E39F82A35}"/>
    <dgm:cxn modelId="{B822F76E-9DB2-4F24-994B-0EE08C640218}" type="presOf" srcId="{C483D7B6-7A5F-4E8F-A3E4-9FDFA848AC1A}" destId="{E5F887CA-2247-46B7-BBA8-D7259954439A}" srcOrd="0" destOrd="0" presId="urn:microsoft.com/office/officeart/2005/8/layout/hierarchy6"/>
    <dgm:cxn modelId="{AD2DD6E8-ACD9-4BF7-A506-BC7D20498BFE}" type="presOf" srcId="{9187A1AB-FA8E-4BD3-8E04-2FE2EBD28596}" destId="{81A906B3-31E6-4117-BABA-7C0F0D5764FF}" srcOrd="0" destOrd="0" presId="urn:microsoft.com/office/officeart/2005/8/layout/hierarchy6"/>
    <dgm:cxn modelId="{A7D2EBED-66BF-479F-A460-7AC2F6EFE5A6}" type="presOf" srcId="{178A0F58-E872-47F8-93AA-D757C2835F02}" destId="{F5B2E24A-0725-479A-BADF-ECAA6308FDFC}" srcOrd="0" destOrd="0" presId="urn:microsoft.com/office/officeart/2005/8/layout/hierarchy6"/>
    <dgm:cxn modelId="{5873DB7E-D744-48D0-A04F-E762E2304412}" srcId="{52E1AF1F-76C4-472B-988E-BA783A052FAD}" destId="{C483D7B6-7A5F-4E8F-A3E4-9FDFA848AC1A}" srcOrd="2" destOrd="0" parTransId="{B96716BC-1422-4067-9BEB-33E331C91450}" sibTransId="{AF6BFF66-0CB8-434F-AFD3-388C7A66421A}"/>
    <dgm:cxn modelId="{F5D11E78-04F7-4F9C-B02D-0E63ECC6894B}" type="presOf" srcId="{113A0FD3-0E08-4C91-BBD0-C674C3CCB020}" destId="{65E8E360-3425-4B02-B76A-DBC6E70A2791}" srcOrd="0" destOrd="0" presId="urn:microsoft.com/office/officeart/2005/8/layout/hierarchy6"/>
    <dgm:cxn modelId="{E9DA452A-244F-45E9-8AC2-54CC66535342}" type="presOf" srcId="{D77FAB2A-00E4-42EC-AD9A-888A6F92598C}" destId="{7D367925-A36F-49B3-87D8-06319EB66F2E}" srcOrd="0" destOrd="0" presId="urn:microsoft.com/office/officeart/2005/8/layout/hierarchy6"/>
    <dgm:cxn modelId="{69DCC558-BC56-40C3-8CF9-42638C517260}" srcId="{4106680E-22B5-457D-8CBE-69442D098AF6}" destId="{B6F78E0D-34DE-4393-9129-30CEFE243C99}" srcOrd="1" destOrd="0" parTransId="{A4847076-148B-428B-A2DE-091654D3D9C5}" sibTransId="{35343404-4666-48D4-9D1F-C3F8F4473D87}"/>
    <dgm:cxn modelId="{3E985E6B-9B19-4791-AB70-7850049463A1}" srcId="{4106680E-22B5-457D-8CBE-69442D098AF6}" destId="{696574DF-451A-46D1-A741-946D9CCC9573}" srcOrd="3" destOrd="0" parTransId="{63C1AE3B-6012-4286-BCF4-075106D15114}" sibTransId="{1D4C2CF1-4467-4FDE-B7EB-EB47B9C56DFA}"/>
    <dgm:cxn modelId="{20743A01-0C40-4F2C-897E-770DE850902A}" type="presOf" srcId="{2643C84D-0B02-4D9B-B032-DADC27D02593}" destId="{D749A044-AF90-4358-9B0E-BD45377A907B}" srcOrd="0" destOrd="0" presId="urn:microsoft.com/office/officeart/2005/8/layout/hierarchy6"/>
    <dgm:cxn modelId="{1C8BE886-602C-442E-9699-9509F3F75DAF}" type="presOf" srcId="{696574DF-451A-46D1-A741-946D9CCC9573}" destId="{CD0CC8E1-55F9-42AC-BB09-B663AE2D5F4C}" srcOrd="0" destOrd="0" presId="urn:microsoft.com/office/officeart/2005/8/layout/hierarchy6"/>
    <dgm:cxn modelId="{64A5CC07-C718-4DDC-BF20-D398BE6359A1}" type="presOf" srcId="{B6F78E0D-34DE-4393-9129-30CEFE243C99}" destId="{ED2E914E-923D-477A-AC4A-7E71EB4E4905}" srcOrd="0" destOrd="0" presId="urn:microsoft.com/office/officeart/2005/8/layout/hierarchy6"/>
    <dgm:cxn modelId="{84E231E4-EEFA-4308-B596-38C23935124A}" type="presOf" srcId="{4D6335A7-4056-49BE-B998-FB906C1AA85F}" destId="{191DFDE6-B76C-4ACB-B3EC-3B14A9DB99D1}" srcOrd="0" destOrd="0" presId="urn:microsoft.com/office/officeart/2005/8/layout/hierarchy6"/>
    <dgm:cxn modelId="{8D2AADF1-590F-4E7A-A51D-6E003A4082CF}" type="presOf" srcId="{31F7D3F9-F045-4A9C-9FDB-C0524D1E3FD1}" destId="{E9E222A2-96B1-4022-AF73-2D8985D6413B}" srcOrd="0" destOrd="0" presId="urn:microsoft.com/office/officeart/2005/8/layout/hierarchy6"/>
    <dgm:cxn modelId="{7F8DE925-5E65-445C-99C6-49FE88F7A122}" type="presOf" srcId="{63C1AE3B-6012-4286-BCF4-075106D15114}" destId="{805A5EE0-654E-494D-BA6F-EC59DE7B5655}" srcOrd="0" destOrd="0" presId="urn:microsoft.com/office/officeart/2005/8/layout/hierarchy6"/>
    <dgm:cxn modelId="{85C838B5-B382-4CA8-B409-5874D4438FB8}" type="presOf" srcId="{06811762-81A5-46CE-AA45-C9D5888AA1F4}" destId="{A06CF4CA-9584-40E4-A69E-5ABBA9B8CF2A}" srcOrd="0" destOrd="0" presId="urn:microsoft.com/office/officeart/2005/8/layout/hierarchy6"/>
    <dgm:cxn modelId="{7B6ACB5F-3D90-447F-AA7F-5974FFEBAEDD}" type="presOf" srcId="{A4847076-148B-428B-A2DE-091654D3D9C5}" destId="{62CA8281-4EF3-4D73-8FA2-255ACCA457D9}" srcOrd="0" destOrd="0" presId="urn:microsoft.com/office/officeart/2005/8/layout/hierarchy6"/>
    <dgm:cxn modelId="{429CA2E3-8F41-4223-8914-524F02B791B5}" type="presOf" srcId="{52E1AF1F-76C4-472B-988E-BA783A052FAD}" destId="{4253E54C-F747-4610-ACEF-5A26659FB5CB}" srcOrd="0" destOrd="0" presId="urn:microsoft.com/office/officeart/2005/8/layout/hierarchy6"/>
    <dgm:cxn modelId="{273EBFA4-3DF7-45B3-B70F-A9A439893012}" srcId="{3FF6CF94-287A-4C84-B66D-9A7FF961BF92}" destId="{4106680E-22B5-457D-8CBE-69442D098AF6}" srcOrd="0" destOrd="0" parTransId="{113A0FD3-0E08-4C91-BBD0-C674C3CCB020}" sibTransId="{59B1418B-F871-421D-9342-4239C89C9482}"/>
    <dgm:cxn modelId="{613C57A3-AA7D-44B2-9B01-BDA4088038CB}" srcId="{4106680E-22B5-457D-8CBE-69442D098AF6}" destId="{1DB43955-67AB-43DE-BE3C-73F196EF675D}" srcOrd="0" destOrd="0" parTransId="{31F7D3F9-F045-4A9C-9FDB-C0524D1E3FD1}" sibTransId="{83C8E01B-F2BE-42E3-85FD-6AC9620B402B}"/>
    <dgm:cxn modelId="{BB61E76D-1817-49C8-A441-ED30B0C32EFA}" type="presOf" srcId="{4106680E-22B5-457D-8CBE-69442D098AF6}" destId="{A00C6C5D-8128-4A3D-998A-52068B58D51C}" srcOrd="0" destOrd="0" presId="urn:microsoft.com/office/officeart/2005/8/layout/hierarchy6"/>
    <dgm:cxn modelId="{BE647509-BE99-4E28-8CCD-2B823885B739}" srcId="{3FF6CF94-287A-4C84-B66D-9A7FF961BF92}" destId="{52E1AF1F-76C4-472B-988E-BA783A052FAD}" srcOrd="1" destOrd="0" parTransId="{AC2EC9BD-9331-4D0C-A304-C66CD1769E2E}" sibTransId="{D4AAA0CE-BE48-4BC5-B32C-D882424D8D86}"/>
    <dgm:cxn modelId="{E522695A-0BC2-4D6F-8315-09AB2BD5885B}" type="presOf" srcId="{1BACF993-4590-409F-A1CF-E0A16AFD12C6}" destId="{296C1DE8-3C93-4BEF-A30B-638A8456D436}" srcOrd="0" destOrd="0" presId="urn:microsoft.com/office/officeart/2005/8/layout/hierarchy6"/>
    <dgm:cxn modelId="{FBD8D210-E5CD-4558-B680-8B08E925C08B}" type="presOf" srcId="{1DB43955-67AB-43DE-BE3C-73F196EF675D}" destId="{2D3E7A3D-120C-481B-BA36-5C7F19AC487B}" srcOrd="0" destOrd="0" presId="urn:microsoft.com/office/officeart/2005/8/layout/hierarchy6"/>
    <dgm:cxn modelId="{38085E68-7CC5-4E67-9F5B-34A13E64DD38}" srcId="{4106680E-22B5-457D-8CBE-69442D098AF6}" destId="{1F39D06A-D2A9-45FC-A9F1-E9975BF6B0A9}" srcOrd="2" destOrd="0" parTransId="{1BACF993-4590-409F-A1CF-E0A16AFD12C6}" sibTransId="{436ECA80-3EDB-493C-976F-5F955B5BA907}"/>
    <dgm:cxn modelId="{78DFFE2F-45D5-419C-89C4-612F1CE228F7}" type="presOf" srcId="{3FF6CF94-287A-4C84-B66D-9A7FF961BF92}" destId="{6F0963F5-CD25-46A1-A3A7-C72CE4C4B7B8}" srcOrd="0" destOrd="0" presId="urn:microsoft.com/office/officeart/2005/8/layout/hierarchy6"/>
    <dgm:cxn modelId="{6FB41E6B-26EE-4CBF-891E-1AE6950062FA}" type="presOf" srcId="{9A5EABC7-8FA9-4A32-856D-4B9A3DC51AFD}" destId="{9043A076-E643-4EB3-BF86-6B92B9851AFA}" srcOrd="0" destOrd="0" presId="urn:microsoft.com/office/officeart/2005/8/layout/hierarchy6"/>
    <dgm:cxn modelId="{A31BE3B1-ED4B-4127-880F-90CC3BFD0596}" type="presOf" srcId="{AC2EC9BD-9331-4D0C-A304-C66CD1769E2E}" destId="{FB73FF6B-4F88-4AD4-89DD-02B1FE4ADB16}" srcOrd="0" destOrd="0" presId="urn:microsoft.com/office/officeart/2005/8/layout/hierarchy6"/>
    <dgm:cxn modelId="{5EB28179-3620-4AD5-B57E-5FB780D4B417}" srcId="{06811762-81A5-46CE-AA45-C9D5888AA1F4}" destId="{3FF6CF94-287A-4C84-B66D-9A7FF961BF92}" srcOrd="0" destOrd="0" parTransId="{3729FF3B-13D3-43C0-A66F-A2C7F8D21A79}" sibTransId="{24F313E6-38E0-4BA1-9853-45DA4A86804D}"/>
    <dgm:cxn modelId="{DC81B693-CA79-4047-8F5D-70AE62A7907A}" srcId="{52E1AF1F-76C4-472B-988E-BA783A052FAD}" destId="{2643C84D-0B02-4D9B-B032-DADC27D02593}" srcOrd="1" destOrd="0" parTransId="{4D6335A7-4056-49BE-B998-FB906C1AA85F}" sibTransId="{9F80F404-96A1-4EF3-AC02-64BB63591DF2}"/>
    <dgm:cxn modelId="{62B556D1-2781-450F-BEF2-1960F14D678D}" type="presOf" srcId="{1F39D06A-D2A9-45FC-A9F1-E9975BF6B0A9}" destId="{BC56221B-7F30-449D-9091-BB9D4418CAD6}" srcOrd="0" destOrd="0" presId="urn:microsoft.com/office/officeart/2005/8/layout/hierarchy6"/>
    <dgm:cxn modelId="{EC6A494A-8001-466F-AD14-340911748540}" type="presParOf" srcId="{A06CF4CA-9584-40E4-A69E-5ABBA9B8CF2A}" destId="{F5650C1D-D846-4558-9F66-0A1F29662E44}" srcOrd="0" destOrd="0" presId="urn:microsoft.com/office/officeart/2005/8/layout/hierarchy6"/>
    <dgm:cxn modelId="{59B281DE-6228-40CA-BA01-BF27F6B29667}" type="presParOf" srcId="{F5650C1D-D846-4558-9F66-0A1F29662E44}" destId="{5EEC3153-F1BB-49F6-94B5-0A86495F4A26}" srcOrd="0" destOrd="0" presId="urn:microsoft.com/office/officeart/2005/8/layout/hierarchy6"/>
    <dgm:cxn modelId="{91C338CD-3893-49AD-811E-6ADF13D5839A}" type="presParOf" srcId="{5EEC3153-F1BB-49F6-94B5-0A86495F4A26}" destId="{6163C573-0181-4F8D-9851-B353F8CB8405}" srcOrd="0" destOrd="0" presId="urn:microsoft.com/office/officeart/2005/8/layout/hierarchy6"/>
    <dgm:cxn modelId="{EA7ABFA5-D78E-4142-901F-F84E9F2C1A50}" type="presParOf" srcId="{6163C573-0181-4F8D-9851-B353F8CB8405}" destId="{6F0963F5-CD25-46A1-A3A7-C72CE4C4B7B8}" srcOrd="0" destOrd="0" presId="urn:microsoft.com/office/officeart/2005/8/layout/hierarchy6"/>
    <dgm:cxn modelId="{CF1EA6D5-AAA8-451F-B878-4A8C82F04ECC}" type="presParOf" srcId="{6163C573-0181-4F8D-9851-B353F8CB8405}" destId="{E0D2EDFF-485F-406C-8ADC-977DD7923188}" srcOrd="1" destOrd="0" presId="urn:microsoft.com/office/officeart/2005/8/layout/hierarchy6"/>
    <dgm:cxn modelId="{88A4F1D3-0CCE-44D2-8A00-54EF6A8EF69C}" type="presParOf" srcId="{E0D2EDFF-485F-406C-8ADC-977DD7923188}" destId="{65E8E360-3425-4B02-B76A-DBC6E70A2791}" srcOrd="0" destOrd="0" presId="urn:microsoft.com/office/officeart/2005/8/layout/hierarchy6"/>
    <dgm:cxn modelId="{10BB3BE8-78E6-47A8-8BD6-5964EB547D00}" type="presParOf" srcId="{E0D2EDFF-485F-406C-8ADC-977DD7923188}" destId="{092457C3-4F86-448C-8A03-6C28B3EC1F66}" srcOrd="1" destOrd="0" presId="urn:microsoft.com/office/officeart/2005/8/layout/hierarchy6"/>
    <dgm:cxn modelId="{ACA2F061-41AE-4120-9698-68602D2D62FA}" type="presParOf" srcId="{092457C3-4F86-448C-8A03-6C28B3EC1F66}" destId="{A00C6C5D-8128-4A3D-998A-52068B58D51C}" srcOrd="0" destOrd="0" presId="urn:microsoft.com/office/officeart/2005/8/layout/hierarchy6"/>
    <dgm:cxn modelId="{D714EC3D-DA80-481D-ABEB-1474EA215BB5}" type="presParOf" srcId="{092457C3-4F86-448C-8A03-6C28B3EC1F66}" destId="{836002A7-B61E-46E6-A392-53F190C86595}" srcOrd="1" destOrd="0" presId="urn:microsoft.com/office/officeart/2005/8/layout/hierarchy6"/>
    <dgm:cxn modelId="{B02330F3-38D1-4715-9C0C-08391D5E9708}" type="presParOf" srcId="{836002A7-B61E-46E6-A392-53F190C86595}" destId="{E9E222A2-96B1-4022-AF73-2D8985D6413B}" srcOrd="0" destOrd="0" presId="urn:microsoft.com/office/officeart/2005/8/layout/hierarchy6"/>
    <dgm:cxn modelId="{E94796B7-6C50-44AE-A98C-06A3ACD1A139}" type="presParOf" srcId="{836002A7-B61E-46E6-A392-53F190C86595}" destId="{8FBCD1B4-FE9C-4DCE-8C3A-1634C3ADCF11}" srcOrd="1" destOrd="0" presId="urn:microsoft.com/office/officeart/2005/8/layout/hierarchy6"/>
    <dgm:cxn modelId="{68BDDF0A-CC00-4CF1-A06D-148ECC401E06}" type="presParOf" srcId="{8FBCD1B4-FE9C-4DCE-8C3A-1634C3ADCF11}" destId="{2D3E7A3D-120C-481B-BA36-5C7F19AC487B}" srcOrd="0" destOrd="0" presId="urn:microsoft.com/office/officeart/2005/8/layout/hierarchy6"/>
    <dgm:cxn modelId="{5EB129E3-45DE-4187-8B78-C397983948DC}" type="presParOf" srcId="{8FBCD1B4-FE9C-4DCE-8C3A-1634C3ADCF11}" destId="{6918CE05-7F3E-4843-BFC9-8B5112840E2A}" srcOrd="1" destOrd="0" presId="urn:microsoft.com/office/officeart/2005/8/layout/hierarchy6"/>
    <dgm:cxn modelId="{8FB31164-83F8-49DC-974F-80F06F449BA5}" type="presParOf" srcId="{836002A7-B61E-46E6-A392-53F190C86595}" destId="{62CA8281-4EF3-4D73-8FA2-255ACCA457D9}" srcOrd="2" destOrd="0" presId="urn:microsoft.com/office/officeart/2005/8/layout/hierarchy6"/>
    <dgm:cxn modelId="{C111DD47-F0D3-4435-A4F8-1FEA147A1FEE}" type="presParOf" srcId="{836002A7-B61E-46E6-A392-53F190C86595}" destId="{FB475070-3394-4DD2-BC30-69B5A6C9876A}" srcOrd="3" destOrd="0" presId="urn:microsoft.com/office/officeart/2005/8/layout/hierarchy6"/>
    <dgm:cxn modelId="{DEE17750-9970-4762-A4CE-CA8F78D3C38B}" type="presParOf" srcId="{FB475070-3394-4DD2-BC30-69B5A6C9876A}" destId="{ED2E914E-923D-477A-AC4A-7E71EB4E4905}" srcOrd="0" destOrd="0" presId="urn:microsoft.com/office/officeart/2005/8/layout/hierarchy6"/>
    <dgm:cxn modelId="{CF82F6FA-FA2C-436D-BD4C-0052E3ABEAA7}" type="presParOf" srcId="{FB475070-3394-4DD2-BC30-69B5A6C9876A}" destId="{36241037-64D4-4466-A328-2DD8A2686E65}" srcOrd="1" destOrd="0" presId="urn:microsoft.com/office/officeart/2005/8/layout/hierarchy6"/>
    <dgm:cxn modelId="{97FA0564-0CC7-4C59-B026-4AC3E029CCA2}" type="presParOf" srcId="{836002A7-B61E-46E6-A392-53F190C86595}" destId="{296C1DE8-3C93-4BEF-A30B-638A8456D436}" srcOrd="4" destOrd="0" presId="urn:microsoft.com/office/officeart/2005/8/layout/hierarchy6"/>
    <dgm:cxn modelId="{50B3A419-DB93-49F2-8221-DC57424CFEC1}" type="presParOf" srcId="{836002A7-B61E-46E6-A392-53F190C86595}" destId="{D952CEE6-7821-4B65-813A-3BBFB1555E25}" srcOrd="5" destOrd="0" presId="urn:microsoft.com/office/officeart/2005/8/layout/hierarchy6"/>
    <dgm:cxn modelId="{4380B703-7D28-4156-BC3C-AB70CD72521F}" type="presParOf" srcId="{D952CEE6-7821-4B65-813A-3BBFB1555E25}" destId="{BC56221B-7F30-449D-9091-BB9D4418CAD6}" srcOrd="0" destOrd="0" presId="urn:microsoft.com/office/officeart/2005/8/layout/hierarchy6"/>
    <dgm:cxn modelId="{9FDA6158-3D14-4B8E-A798-106AB44E76F9}" type="presParOf" srcId="{D952CEE6-7821-4B65-813A-3BBFB1555E25}" destId="{50A00F54-A193-4B49-8B96-C920E59CB156}" srcOrd="1" destOrd="0" presId="urn:microsoft.com/office/officeart/2005/8/layout/hierarchy6"/>
    <dgm:cxn modelId="{057A61C0-3EFD-4DD4-BAA2-6C50B53A1E26}" type="presParOf" srcId="{836002A7-B61E-46E6-A392-53F190C86595}" destId="{805A5EE0-654E-494D-BA6F-EC59DE7B5655}" srcOrd="6" destOrd="0" presId="urn:microsoft.com/office/officeart/2005/8/layout/hierarchy6"/>
    <dgm:cxn modelId="{A81998EF-BA13-4B2D-85BA-F457436E66B1}" type="presParOf" srcId="{836002A7-B61E-46E6-A392-53F190C86595}" destId="{E06FCB5C-3E13-49B6-BBBD-ECCC4F648FD8}" srcOrd="7" destOrd="0" presId="urn:microsoft.com/office/officeart/2005/8/layout/hierarchy6"/>
    <dgm:cxn modelId="{5ED2CC68-F2A0-4C5D-B654-D9681D099C4B}" type="presParOf" srcId="{E06FCB5C-3E13-49B6-BBBD-ECCC4F648FD8}" destId="{CD0CC8E1-55F9-42AC-BB09-B663AE2D5F4C}" srcOrd="0" destOrd="0" presId="urn:microsoft.com/office/officeart/2005/8/layout/hierarchy6"/>
    <dgm:cxn modelId="{8565F150-77B7-4981-A311-D63DE4FCC801}" type="presParOf" srcId="{E06FCB5C-3E13-49B6-BBBD-ECCC4F648FD8}" destId="{9E908FF0-1602-4D5F-BE13-CFE5DE1C12B2}" srcOrd="1" destOrd="0" presId="urn:microsoft.com/office/officeart/2005/8/layout/hierarchy6"/>
    <dgm:cxn modelId="{CE1F0CFF-AA92-4A88-B2A6-3CA519B50F0F}" type="presParOf" srcId="{836002A7-B61E-46E6-A392-53F190C86595}" destId="{F5B2E24A-0725-479A-BADF-ECAA6308FDFC}" srcOrd="8" destOrd="0" presId="urn:microsoft.com/office/officeart/2005/8/layout/hierarchy6"/>
    <dgm:cxn modelId="{BFE3B90F-484E-4399-9B94-C91F7437ED17}" type="presParOf" srcId="{836002A7-B61E-46E6-A392-53F190C86595}" destId="{8E5A276A-3B5E-46FD-941A-BE0DFBACFFE6}" srcOrd="9" destOrd="0" presId="urn:microsoft.com/office/officeart/2005/8/layout/hierarchy6"/>
    <dgm:cxn modelId="{97F6BDC3-0209-4290-B938-2E1DA4E4DD0A}" type="presParOf" srcId="{8E5A276A-3B5E-46FD-941A-BE0DFBACFFE6}" destId="{81A906B3-31E6-4117-BABA-7C0F0D5764FF}" srcOrd="0" destOrd="0" presId="urn:microsoft.com/office/officeart/2005/8/layout/hierarchy6"/>
    <dgm:cxn modelId="{46D1F5DF-1A45-4A81-9D0F-3C1A225E8A85}" type="presParOf" srcId="{8E5A276A-3B5E-46FD-941A-BE0DFBACFFE6}" destId="{273BAD10-3DB1-4BD5-B6BC-F6B0D06BCFB9}" srcOrd="1" destOrd="0" presId="urn:microsoft.com/office/officeart/2005/8/layout/hierarchy6"/>
    <dgm:cxn modelId="{0EF1AFCF-D993-4647-AFA2-8054CBF85953}" type="presParOf" srcId="{E0D2EDFF-485F-406C-8ADC-977DD7923188}" destId="{FB73FF6B-4F88-4AD4-89DD-02B1FE4ADB16}" srcOrd="2" destOrd="0" presId="urn:microsoft.com/office/officeart/2005/8/layout/hierarchy6"/>
    <dgm:cxn modelId="{D2711EC8-99A3-431E-A51E-5642B04110E4}" type="presParOf" srcId="{E0D2EDFF-485F-406C-8ADC-977DD7923188}" destId="{72B44499-6B86-4C74-A75C-E5378CE42745}" srcOrd="3" destOrd="0" presId="urn:microsoft.com/office/officeart/2005/8/layout/hierarchy6"/>
    <dgm:cxn modelId="{17B21366-C017-4B9C-88B8-0D976343C434}" type="presParOf" srcId="{72B44499-6B86-4C74-A75C-E5378CE42745}" destId="{4253E54C-F747-4610-ACEF-5A26659FB5CB}" srcOrd="0" destOrd="0" presId="urn:microsoft.com/office/officeart/2005/8/layout/hierarchy6"/>
    <dgm:cxn modelId="{9600427C-21F8-4DBD-9097-10D1BBFB46C2}" type="presParOf" srcId="{72B44499-6B86-4C74-A75C-E5378CE42745}" destId="{F1857A91-A23F-4060-BEBB-48356438EEF3}" srcOrd="1" destOrd="0" presId="urn:microsoft.com/office/officeart/2005/8/layout/hierarchy6"/>
    <dgm:cxn modelId="{6DA4ACC0-0AAF-4555-9A86-EB1B94B4E21B}" type="presParOf" srcId="{F1857A91-A23F-4060-BEBB-48356438EEF3}" destId="{9043A076-E643-4EB3-BF86-6B92B9851AFA}" srcOrd="0" destOrd="0" presId="urn:microsoft.com/office/officeart/2005/8/layout/hierarchy6"/>
    <dgm:cxn modelId="{2DED0335-9E1D-4EC8-A033-D736F086A072}" type="presParOf" srcId="{F1857A91-A23F-4060-BEBB-48356438EEF3}" destId="{83887042-EADC-46B8-8E21-9D77C42D9102}" srcOrd="1" destOrd="0" presId="urn:microsoft.com/office/officeart/2005/8/layout/hierarchy6"/>
    <dgm:cxn modelId="{594B93E1-2663-412F-BE19-17790047DCD2}" type="presParOf" srcId="{83887042-EADC-46B8-8E21-9D77C42D9102}" destId="{7D367925-A36F-49B3-87D8-06319EB66F2E}" srcOrd="0" destOrd="0" presId="urn:microsoft.com/office/officeart/2005/8/layout/hierarchy6"/>
    <dgm:cxn modelId="{0C43FB9C-E3C4-49A7-A60C-AEC7AC97C206}" type="presParOf" srcId="{83887042-EADC-46B8-8E21-9D77C42D9102}" destId="{C2B1E6DF-2085-4E27-9753-60870DFD84DC}" srcOrd="1" destOrd="0" presId="urn:microsoft.com/office/officeart/2005/8/layout/hierarchy6"/>
    <dgm:cxn modelId="{BE56C657-CD30-48FA-BBEC-997BCC98D507}" type="presParOf" srcId="{F1857A91-A23F-4060-BEBB-48356438EEF3}" destId="{191DFDE6-B76C-4ACB-B3EC-3B14A9DB99D1}" srcOrd="2" destOrd="0" presId="urn:microsoft.com/office/officeart/2005/8/layout/hierarchy6"/>
    <dgm:cxn modelId="{1D958421-53BF-4B21-AC54-7B1D652F9706}" type="presParOf" srcId="{F1857A91-A23F-4060-BEBB-48356438EEF3}" destId="{9569D2E8-1DAA-45E5-8B4E-54B34DEB174B}" srcOrd="3" destOrd="0" presId="urn:microsoft.com/office/officeart/2005/8/layout/hierarchy6"/>
    <dgm:cxn modelId="{6C9BC71C-E763-4467-BD49-76FA8CA8D114}" type="presParOf" srcId="{9569D2E8-1DAA-45E5-8B4E-54B34DEB174B}" destId="{D749A044-AF90-4358-9B0E-BD45377A907B}" srcOrd="0" destOrd="0" presId="urn:microsoft.com/office/officeart/2005/8/layout/hierarchy6"/>
    <dgm:cxn modelId="{52EA4032-D994-4F00-8AAE-907EEFE5EA0A}" type="presParOf" srcId="{9569D2E8-1DAA-45E5-8B4E-54B34DEB174B}" destId="{2E3C7DBA-CE86-4D3B-ABCB-F056AFA97AB0}" srcOrd="1" destOrd="0" presId="urn:microsoft.com/office/officeart/2005/8/layout/hierarchy6"/>
    <dgm:cxn modelId="{1F423891-DC6C-4B59-8370-90C1CB6E9395}" type="presParOf" srcId="{F1857A91-A23F-4060-BEBB-48356438EEF3}" destId="{D66BBF66-B451-4BAF-AC90-1E086866E1F9}" srcOrd="4" destOrd="0" presId="urn:microsoft.com/office/officeart/2005/8/layout/hierarchy6"/>
    <dgm:cxn modelId="{D7ED71F6-5ED4-4180-B4DE-8B76C48F964C}" type="presParOf" srcId="{F1857A91-A23F-4060-BEBB-48356438EEF3}" destId="{9FF3291D-D6E4-45EA-99E2-90DE90AEA3BF}" srcOrd="5" destOrd="0" presId="urn:microsoft.com/office/officeart/2005/8/layout/hierarchy6"/>
    <dgm:cxn modelId="{784C6324-9FBC-4C0C-BA00-E7B007F87A95}" type="presParOf" srcId="{9FF3291D-D6E4-45EA-99E2-90DE90AEA3BF}" destId="{E5F887CA-2247-46B7-BBA8-D7259954439A}" srcOrd="0" destOrd="0" presId="urn:microsoft.com/office/officeart/2005/8/layout/hierarchy6"/>
    <dgm:cxn modelId="{49E1A00A-72C3-4A25-8310-60F6E2F60B29}" type="presParOf" srcId="{9FF3291D-D6E4-45EA-99E2-90DE90AEA3BF}" destId="{F8D2E95A-B990-46FD-BC23-F5CD7C89739B}" srcOrd="1" destOrd="0" presId="urn:microsoft.com/office/officeart/2005/8/layout/hierarchy6"/>
    <dgm:cxn modelId="{1B193B78-FBD8-49D5-82BA-6887F4950EE8}" type="presParOf" srcId="{A06CF4CA-9584-40E4-A69E-5ABBA9B8CF2A}" destId="{092E3B9F-0151-4D34-AC6C-26800841D5A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F5AAC-64E7-42A0-B392-C5FB452D4253}">
      <dsp:nvSpPr>
        <dsp:cNvPr id="0" name=""/>
        <dsp:cNvSpPr/>
      </dsp:nvSpPr>
      <dsp:spPr>
        <a:xfrm rot="5400000">
          <a:off x="6837667"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a-IR" sz="3200" kern="1200" dirty="0" smtClean="0"/>
            <a:t>1</a:t>
          </a:r>
          <a:endParaRPr lang="en-US" sz="3200" kern="1200" dirty="0"/>
        </a:p>
      </dsp:txBody>
      <dsp:txXfrm rot="-5400000">
        <a:off x="7083303" y="573596"/>
        <a:ext cx="1146297" cy="491270"/>
      </dsp:txXfrm>
    </dsp:sp>
    <dsp:sp modelId="{302DB9F2-37B3-47AA-987D-D27F0D7E6A4A}">
      <dsp:nvSpPr>
        <dsp:cNvPr id="0" name=""/>
        <dsp:cNvSpPr/>
      </dsp:nvSpPr>
      <dsp:spPr>
        <a:xfrm rot="16200000">
          <a:off x="3009441" y="-3009441"/>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84912" bIns="16510" numCol="1" spcCol="1270" anchor="ctr" anchorCtr="0">
          <a:noAutofit/>
        </a:bodyPr>
        <a:lstStyle/>
        <a:p>
          <a:pPr marL="228600" lvl="1" indent="-228600" algn="r" defTabSz="1155700" rtl="1">
            <a:lnSpc>
              <a:spcPct val="90000"/>
            </a:lnSpc>
            <a:spcBef>
              <a:spcPct val="0"/>
            </a:spcBef>
            <a:spcAft>
              <a:spcPct val="15000"/>
            </a:spcAft>
            <a:buChar char="••"/>
          </a:pPr>
          <a:r>
            <a:rPr lang="fa-IR" sz="2600" kern="1200" dirty="0" smtClean="0">
              <a:cs typeface="B Nazanin" pitchFamily="2" charset="-78"/>
            </a:rPr>
            <a:t>پرهیز از دوباره کاری</a:t>
          </a:r>
          <a:endParaRPr lang="en-US" sz="2600" kern="1200" dirty="0">
            <a:cs typeface="B Nazanin" pitchFamily="2" charset="-78"/>
          </a:endParaRPr>
        </a:p>
      </dsp:txBody>
      <dsp:txXfrm rot="5400000">
        <a:off x="51961" y="51961"/>
        <a:ext cx="7031341" cy="960496"/>
      </dsp:txXfrm>
    </dsp:sp>
    <dsp:sp modelId="{755A27EF-E1A4-4CF5-AF04-618CD55AA832}">
      <dsp:nvSpPr>
        <dsp:cNvPr id="0" name=""/>
        <dsp:cNvSpPr/>
      </dsp:nvSpPr>
      <dsp:spPr>
        <a:xfrm rot="5400000">
          <a:off x="6837667"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a-IR" sz="3200" kern="1200" dirty="0" smtClean="0"/>
            <a:t>2</a:t>
          </a:r>
          <a:endParaRPr lang="en-US" sz="3200" kern="1200" dirty="0"/>
        </a:p>
      </dsp:txBody>
      <dsp:txXfrm rot="-5400000">
        <a:off x="7083303" y="2017346"/>
        <a:ext cx="1146297" cy="491270"/>
      </dsp:txXfrm>
    </dsp:sp>
    <dsp:sp modelId="{7FDD9838-7744-4A82-97D8-9A730C1951E6}">
      <dsp:nvSpPr>
        <dsp:cNvPr id="0" name=""/>
        <dsp:cNvSpPr/>
      </dsp:nvSpPr>
      <dsp:spPr>
        <a:xfrm rot="16200000">
          <a:off x="3009441"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84912" bIns="16510" numCol="1" spcCol="1270" anchor="ctr" anchorCtr="0">
          <a:noAutofit/>
        </a:bodyPr>
        <a:lstStyle/>
        <a:p>
          <a:pPr marL="228600" lvl="1" indent="-228600" algn="r" defTabSz="1155700" rtl="1">
            <a:lnSpc>
              <a:spcPct val="90000"/>
            </a:lnSpc>
            <a:spcBef>
              <a:spcPct val="0"/>
            </a:spcBef>
            <a:spcAft>
              <a:spcPct val="15000"/>
            </a:spcAft>
            <a:buChar char="••"/>
          </a:pPr>
          <a:r>
            <a:rPr lang="fa-IR" sz="2600" kern="1200" dirty="0" smtClean="0">
              <a:cs typeface="B Nazanin" pitchFamily="2" charset="-78"/>
            </a:rPr>
            <a:t>آشنایی با متدهایی که افراد برای یک روش تحقیق انجام داده اند</a:t>
          </a:r>
          <a:endParaRPr lang="en-US" sz="2600" kern="1200" dirty="0">
            <a:cs typeface="B Nazanin" pitchFamily="2" charset="-78"/>
          </a:endParaRPr>
        </a:p>
      </dsp:txBody>
      <dsp:txXfrm rot="5400000">
        <a:off x="51961" y="1496158"/>
        <a:ext cx="7031341" cy="960496"/>
      </dsp:txXfrm>
    </dsp:sp>
    <dsp:sp modelId="{C65B65DF-6F70-4402-8F18-836E2203E552}">
      <dsp:nvSpPr>
        <dsp:cNvPr id="0" name=""/>
        <dsp:cNvSpPr/>
      </dsp:nvSpPr>
      <dsp:spPr>
        <a:xfrm rot="5400000">
          <a:off x="6837667"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a-IR" sz="3200" kern="1200" dirty="0" smtClean="0"/>
            <a:t>3</a:t>
          </a:r>
          <a:endParaRPr lang="en-US" sz="3200" kern="1200" dirty="0"/>
        </a:p>
      </dsp:txBody>
      <dsp:txXfrm rot="-5400000">
        <a:off x="7083303" y="3461096"/>
        <a:ext cx="1146297" cy="491270"/>
      </dsp:txXfrm>
    </dsp:sp>
    <dsp:sp modelId="{F6B534C9-45EE-4147-A7BF-96A401EBAC29}">
      <dsp:nvSpPr>
        <dsp:cNvPr id="0" name=""/>
        <dsp:cNvSpPr/>
      </dsp:nvSpPr>
      <dsp:spPr>
        <a:xfrm rot="16200000">
          <a:off x="3009441"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84912" bIns="16510" numCol="1" spcCol="1270" anchor="ctr" anchorCtr="0">
          <a:noAutofit/>
        </a:bodyPr>
        <a:lstStyle/>
        <a:p>
          <a:pPr marL="228600" lvl="1" indent="-228600" algn="r" defTabSz="1155700" rtl="1">
            <a:lnSpc>
              <a:spcPct val="90000"/>
            </a:lnSpc>
            <a:spcBef>
              <a:spcPct val="0"/>
            </a:spcBef>
            <a:spcAft>
              <a:spcPct val="15000"/>
            </a:spcAft>
            <a:buChar char="••"/>
          </a:pPr>
          <a:r>
            <a:rPr lang="fa-IR" sz="2600" kern="1200" dirty="0" smtClean="0">
              <a:cs typeface="B Nazanin" pitchFamily="2" charset="-78"/>
            </a:rPr>
            <a:t>استدلال متقاعد کننده ای برای بحث فراهم می کند که چرا پروژه تحقیقاتی ما نیاز است</a:t>
          </a:r>
          <a:endParaRPr lang="en-US" sz="2600" kern="1200" dirty="0">
            <a:cs typeface="B Nazanin" pitchFamily="2" charset="-78"/>
          </a:endParaRPr>
        </a:p>
      </dsp:txBody>
      <dsp:txXfrm rot="5400000">
        <a:off x="51961" y="2939908"/>
        <a:ext cx="7031341" cy="960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E5707-5FE6-4CC2-B2C2-FF947F363386}">
      <dsp:nvSpPr>
        <dsp:cNvPr id="0" name=""/>
        <dsp:cNvSpPr/>
      </dsp:nvSpPr>
      <dsp:spPr>
        <a:xfrm>
          <a:off x="1186351" y="187028"/>
          <a:ext cx="3711787" cy="128905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1A60F-B40C-4C14-8E0C-BF3E86C81CA9}">
      <dsp:nvSpPr>
        <dsp:cNvPr id="0" name=""/>
        <dsp:cNvSpPr/>
      </dsp:nvSpPr>
      <dsp:spPr>
        <a:xfrm>
          <a:off x="2688330" y="3343486"/>
          <a:ext cx="719338" cy="460376"/>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29127E-5D26-440D-87AF-E2775EE73570}">
      <dsp:nvSpPr>
        <dsp:cNvPr id="0" name=""/>
        <dsp:cNvSpPr/>
      </dsp:nvSpPr>
      <dsp:spPr>
        <a:xfrm>
          <a:off x="1321586" y="3711787"/>
          <a:ext cx="3452826" cy="863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fa-IR" sz="4000" b="1" kern="1200" dirty="0" smtClean="0"/>
            <a:t>سوال ؟</a:t>
          </a:r>
          <a:endParaRPr lang="en-US" sz="4000" b="1" kern="1200" dirty="0"/>
        </a:p>
      </dsp:txBody>
      <dsp:txXfrm>
        <a:off x="1321586" y="3711787"/>
        <a:ext cx="3452826" cy="863206"/>
      </dsp:txXfrm>
    </dsp:sp>
    <dsp:sp modelId="{049E5BA8-BEEC-4D0F-B40E-15807FD165F9}">
      <dsp:nvSpPr>
        <dsp:cNvPr id="0" name=""/>
        <dsp:cNvSpPr/>
      </dsp:nvSpPr>
      <dsp:spPr>
        <a:xfrm>
          <a:off x="2886141" y="1249839"/>
          <a:ext cx="1294809" cy="12948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fa-IR" sz="5500" kern="1200" dirty="0" smtClean="0"/>
            <a:t>؟</a:t>
          </a:r>
          <a:endParaRPr lang="en-US" sz="5500" kern="1200" dirty="0"/>
        </a:p>
      </dsp:txBody>
      <dsp:txXfrm>
        <a:off x="3075761" y="1439459"/>
        <a:ext cx="915569" cy="915569"/>
      </dsp:txXfrm>
    </dsp:sp>
    <dsp:sp modelId="{66EC267F-F033-4FBF-9DBD-F591D2C7BB4A}">
      <dsp:nvSpPr>
        <dsp:cNvPr id="0" name=""/>
        <dsp:cNvSpPr/>
      </dsp:nvSpPr>
      <dsp:spPr>
        <a:xfrm>
          <a:off x="1591337" y="440580"/>
          <a:ext cx="1294809" cy="1294809"/>
        </a:xfrm>
        <a:prstGeom prst="ellipse">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fa-IR" sz="5500" kern="1200" dirty="0" smtClean="0">
              <a:solidFill>
                <a:schemeClr val="tx1"/>
              </a:solidFill>
            </a:rPr>
            <a:t>؟</a:t>
          </a:r>
          <a:endParaRPr lang="en-US" sz="5500" kern="1200" dirty="0">
            <a:solidFill>
              <a:schemeClr val="tx1"/>
            </a:solidFill>
          </a:endParaRPr>
        </a:p>
      </dsp:txBody>
      <dsp:txXfrm>
        <a:off x="1780957" y="630200"/>
        <a:ext cx="915569" cy="915569"/>
      </dsp:txXfrm>
    </dsp:sp>
    <dsp:sp modelId="{BAA0609E-2C77-4D97-B94C-50B0980661A8}">
      <dsp:nvSpPr>
        <dsp:cNvPr id="0" name=""/>
        <dsp:cNvSpPr/>
      </dsp:nvSpPr>
      <dsp:spPr>
        <a:xfrm>
          <a:off x="2886150" y="35955"/>
          <a:ext cx="1294809" cy="1294809"/>
        </a:xfrm>
        <a:prstGeom prst="ellipse">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fa-IR" sz="5500" kern="1200" dirty="0" smtClean="0">
              <a:solidFill>
                <a:schemeClr val="tx1"/>
              </a:solidFill>
            </a:rPr>
            <a:t>؟</a:t>
          </a:r>
          <a:endParaRPr lang="en-US" sz="5500" kern="1200" dirty="0">
            <a:solidFill>
              <a:schemeClr val="tx1"/>
            </a:solidFill>
          </a:endParaRPr>
        </a:p>
      </dsp:txBody>
      <dsp:txXfrm>
        <a:off x="3075770" y="225575"/>
        <a:ext cx="915569" cy="915569"/>
      </dsp:txXfrm>
    </dsp:sp>
    <dsp:sp modelId="{274563CB-774F-4453-8B03-07E23A175091}">
      <dsp:nvSpPr>
        <dsp:cNvPr id="0" name=""/>
        <dsp:cNvSpPr/>
      </dsp:nvSpPr>
      <dsp:spPr>
        <a:xfrm>
          <a:off x="1042874" y="35960"/>
          <a:ext cx="4028297" cy="3222637"/>
        </a:xfrm>
        <a:prstGeom prst="funnel">
          <a:avLst/>
        </a:prstGeom>
        <a:solidFill>
          <a:srgbClr val="FFC000">
            <a:alpha val="4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963F5-CD25-46A1-A3A7-C72CE4C4B7B8}">
      <dsp:nvSpPr>
        <dsp:cNvPr id="0" name=""/>
        <dsp:cNvSpPr/>
      </dsp:nvSpPr>
      <dsp:spPr>
        <a:xfrm>
          <a:off x="2982516" y="1033"/>
          <a:ext cx="2270603" cy="1089873"/>
        </a:xfrm>
        <a:prstGeom prst="roundRect">
          <a:avLst>
            <a:gd name="adj" fmla="val 10000"/>
          </a:avLst>
        </a:prstGeom>
        <a:solidFill>
          <a:srgbClr val="26F296"/>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kern="1200" dirty="0" smtClean="0">
              <a:solidFill>
                <a:schemeClr val="tx1"/>
              </a:solidFill>
              <a:cs typeface="+mj-cs"/>
            </a:rPr>
            <a:t>نمونه گیری</a:t>
          </a:r>
          <a:endParaRPr lang="en-US" sz="3200" kern="1200" dirty="0">
            <a:solidFill>
              <a:schemeClr val="tx1"/>
            </a:solidFill>
            <a:cs typeface="+mj-cs"/>
          </a:endParaRPr>
        </a:p>
      </dsp:txBody>
      <dsp:txXfrm>
        <a:off x="3014437" y="32954"/>
        <a:ext cx="2206761" cy="1026031"/>
      </dsp:txXfrm>
    </dsp:sp>
    <dsp:sp modelId="{65E8E360-3425-4B02-B76A-DBC6E70A2791}">
      <dsp:nvSpPr>
        <dsp:cNvPr id="0" name=""/>
        <dsp:cNvSpPr/>
      </dsp:nvSpPr>
      <dsp:spPr>
        <a:xfrm>
          <a:off x="2431706" y="1090907"/>
          <a:ext cx="1686111" cy="172376"/>
        </a:xfrm>
        <a:custGeom>
          <a:avLst/>
          <a:gdLst/>
          <a:ahLst/>
          <a:cxnLst/>
          <a:rect l="0" t="0" r="0" b="0"/>
          <a:pathLst>
            <a:path>
              <a:moveTo>
                <a:pt x="1686111" y="0"/>
              </a:moveTo>
              <a:lnTo>
                <a:pt x="1686111" y="86188"/>
              </a:lnTo>
              <a:lnTo>
                <a:pt x="0" y="86188"/>
              </a:lnTo>
              <a:lnTo>
                <a:pt x="0" y="172376"/>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00C6C5D-8128-4A3D-998A-52068B58D51C}">
      <dsp:nvSpPr>
        <dsp:cNvPr id="0" name=""/>
        <dsp:cNvSpPr/>
      </dsp:nvSpPr>
      <dsp:spPr>
        <a:xfrm>
          <a:off x="1454358" y="1263284"/>
          <a:ext cx="1954694" cy="744982"/>
        </a:xfrm>
        <a:prstGeom prst="roundRect">
          <a:avLst>
            <a:gd name="adj" fmla="val 10000"/>
          </a:avLst>
        </a:prstGeom>
        <a:solidFill>
          <a:srgbClr val="FFC000"/>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a-IR" sz="2800" kern="1200" dirty="0" smtClean="0">
              <a:solidFill>
                <a:schemeClr val="tx1"/>
              </a:solidFill>
              <a:cs typeface="+mj-cs"/>
            </a:rPr>
            <a:t>احتمالی</a:t>
          </a:r>
          <a:endParaRPr lang="en-US" sz="2800" kern="1200" dirty="0">
            <a:solidFill>
              <a:schemeClr val="tx1"/>
            </a:solidFill>
            <a:cs typeface="+mj-cs"/>
          </a:endParaRPr>
        </a:p>
      </dsp:txBody>
      <dsp:txXfrm>
        <a:off x="1476178" y="1285104"/>
        <a:ext cx="1911054" cy="701342"/>
      </dsp:txXfrm>
    </dsp:sp>
    <dsp:sp modelId="{E9E222A2-96B1-4022-AF73-2D8985D6413B}">
      <dsp:nvSpPr>
        <dsp:cNvPr id="0" name=""/>
        <dsp:cNvSpPr/>
      </dsp:nvSpPr>
      <dsp:spPr>
        <a:xfrm>
          <a:off x="751032" y="2008266"/>
          <a:ext cx="1680673" cy="172376"/>
        </a:xfrm>
        <a:custGeom>
          <a:avLst/>
          <a:gdLst/>
          <a:ahLst/>
          <a:cxnLst/>
          <a:rect l="0" t="0" r="0" b="0"/>
          <a:pathLst>
            <a:path>
              <a:moveTo>
                <a:pt x="1680673" y="0"/>
              </a:moveTo>
              <a:lnTo>
                <a:pt x="1680673" y="86188"/>
              </a:lnTo>
              <a:lnTo>
                <a:pt x="0" y="86188"/>
              </a:lnTo>
              <a:lnTo>
                <a:pt x="0" y="172376"/>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D3E7A3D-120C-481B-BA36-5C7F19AC487B}">
      <dsp:nvSpPr>
        <dsp:cNvPr id="0" name=""/>
        <dsp:cNvSpPr/>
      </dsp:nvSpPr>
      <dsp:spPr>
        <a:xfrm>
          <a:off x="427826" y="2180643"/>
          <a:ext cx="646412" cy="1222319"/>
        </a:xfrm>
        <a:prstGeom prst="roundRect">
          <a:avLst>
            <a:gd name="adj" fmla="val 10000"/>
          </a:avLst>
        </a:prstGeom>
        <a:solidFill>
          <a:srgbClr val="FFC000"/>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latin typeface="Arial" pitchFamily="34" charset="0"/>
              <a:cs typeface="+mj-cs"/>
            </a:rPr>
            <a:t>تصادفی ساده</a:t>
          </a:r>
          <a:endParaRPr lang="en-US" sz="1400" b="1" kern="1200" dirty="0">
            <a:solidFill>
              <a:schemeClr val="tx1"/>
            </a:solidFill>
            <a:latin typeface="Arial" pitchFamily="34" charset="0"/>
            <a:cs typeface="+mj-cs"/>
          </a:endParaRPr>
        </a:p>
      </dsp:txBody>
      <dsp:txXfrm>
        <a:off x="446759" y="2199576"/>
        <a:ext cx="608546" cy="1184453"/>
      </dsp:txXfrm>
    </dsp:sp>
    <dsp:sp modelId="{62CA8281-4EF3-4D73-8FA2-255ACCA457D9}">
      <dsp:nvSpPr>
        <dsp:cNvPr id="0" name=""/>
        <dsp:cNvSpPr/>
      </dsp:nvSpPr>
      <dsp:spPr>
        <a:xfrm>
          <a:off x="1591369" y="2008266"/>
          <a:ext cx="840336" cy="172376"/>
        </a:xfrm>
        <a:custGeom>
          <a:avLst/>
          <a:gdLst/>
          <a:ahLst/>
          <a:cxnLst/>
          <a:rect l="0" t="0" r="0" b="0"/>
          <a:pathLst>
            <a:path>
              <a:moveTo>
                <a:pt x="840336" y="0"/>
              </a:moveTo>
              <a:lnTo>
                <a:pt x="840336" y="86188"/>
              </a:lnTo>
              <a:lnTo>
                <a:pt x="0" y="86188"/>
              </a:lnTo>
              <a:lnTo>
                <a:pt x="0" y="172376"/>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2E914E-923D-477A-AC4A-7E71EB4E4905}">
      <dsp:nvSpPr>
        <dsp:cNvPr id="0" name=""/>
        <dsp:cNvSpPr/>
      </dsp:nvSpPr>
      <dsp:spPr>
        <a:xfrm>
          <a:off x="1268162" y="2180643"/>
          <a:ext cx="646412" cy="1222319"/>
        </a:xfrm>
        <a:prstGeom prst="roundRect">
          <a:avLst>
            <a:gd name="adj" fmla="val 10000"/>
          </a:avLst>
        </a:prstGeom>
        <a:solidFill>
          <a:srgbClr val="FFC000"/>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latin typeface="Arial" pitchFamily="34" charset="0"/>
              <a:cs typeface="+mj-cs"/>
            </a:rPr>
            <a:t>تصادفی منظم</a:t>
          </a:r>
          <a:endParaRPr lang="en-US" sz="1400" b="1" kern="1200" dirty="0">
            <a:solidFill>
              <a:schemeClr val="tx1"/>
            </a:solidFill>
            <a:latin typeface="Arial" pitchFamily="34" charset="0"/>
            <a:cs typeface="+mj-cs"/>
          </a:endParaRPr>
        </a:p>
      </dsp:txBody>
      <dsp:txXfrm>
        <a:off x="1287095" y="2199576"/>
        <a:ext cx="608546" cy="1184453"/>
      </dsp:txXfrm>
    </dsp:sp>
    <dsp:sp modelId="{296C1DE8-3C93-4BEF-A30B-638A8456D436}">
      <dsp:nvSpPr>
        <dsp:cNvPr id="0" name=""/>
        <dsp:cNvSpPr/>
      </dsp:nvSpPr>
      <dsp:spPr>
        <a:xfrm>
          <a:off x="2385986" y="2008266"/>
          <a:ext cx="91440" cy="172376"/>
        </a:xfrm>
        <a:custGeom>
          <a:avLst/>
          <a:gdLst/>
          <a:ahLst/>
          <a:cxnLst/>
          <a:rect l="0" t="0" r="0" b="0"/>
          <a:pathLst>
            <a:path>
              <a:moveTo>
                <a:pt x="45720" y="0"/>
              </a:moveTo>
              <a:lnTo>
                <a:pt x="45720" y="172376"/>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C56221B-7F30-449D-9091-BB9D4418CAD6}">
      <dsp:nvSpPr>
        <dsp:cNvPr id="0" name=""/>
        <dsp:cNvSpPr/>
      </dsp:nvSpPr>
      <dsp:spPr>
        <a:xfrm>
          <a:off x="2108499" y="2180643"/>
          <a:ext cx="646412" cy="1222319"/>
        </a:xfrm>
        <a:prstGeom prst="roundRect">
          <a:avLst>
            <a:gd name="adj" fmla="val 10000"/>
          </a:avLst>
        </a:prstGeom>
        <a:solidFill>
          <a:srgbClr val="FFC000"/>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latin typeface="Arial" pitchFamily="34" charset="0"/>
              <a:cs typeface="+mj-cs"/>
            </a:rPr>
            <a:t>خوشه ای</a:t>
          </a:r>
          <a:endParaRPr lang="en-US" sz="1400" b="1" kern="1200" dirty="0">
            <a:solidFill>
              <a:schemeClr val="tx1"/>
            </a:solidFill>
            <a:latin typeface="Arial" pitchFamily="34" charset="0"/>
            <a:cs typeface="+mj-cs"/>
          </a:endParaRPr>
        </a:p>
      </dsp:txBody>
      <dsp:txXfrm>
        <a:off x="2127432" y="2199576"/>
        <a:ext cx="608546" cy="1184453"/>
      </dsp:txXfrm>
    </dsp:sp>
    <dsp:sp modelId="{805A5EE0-654E-494D-BA6F-EC59DE7B5655}">
      <dsp:nvSpPr>
        <dsp:cNvPr id="0" name=""/>
        <dsp:cNvSpPr/>
      </dsp:nvSpPr>
      <dsp:spPr>
        <a:xfrm>
          <a:off x="2431706" y="2008266"/>
          <a:ext cx="840336" cy="172376"/>
        </a:xfrm>
        <a:custGeom>
          <a:avLst/>
          <a:gdLst/>
          <a:ahLst/>
          <a:cxnLst/>
          <a:rect l="0" t="0" r="0" b="0"/>
          <a:pathLst>
            <a:path>
              <a:moveTo>
                <a:pt x="0" y="0"/>
              </a:moveTo>
              <a:lnTo>
                <a:pt x="0" y="86188"/>
              </a:lnTo>
              <a:lnTo>
                <a:pt x="840336" y="86188"/>
              </a:lnTo>
              <a:lnTo>
                <a:pt x="840336" y="172376"/>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D0CC8E1-55F9-42AC-BB09-B663AE2D5F4C}">
      <dsp:nvSpPr>
        <dsp:cNvPr id="0" name=""/>
        <dsp:cNvSpPr/>
      </dsp:nvSpPr>
      <dsp:spPr>
        <a:xfrm>
          <a:off x="2948836" y="2180643"/>
          <a:ext cx="646412" cy="1222319"/>
        </a:xfrm>
        <a:prstGeom prst="roundRect">
          <a:avLst>
            <a:gd name="adj" fmla="val 10000"/>
          </a:avLst>
        </a:prstGeom>
        <a:solidFill>
          <a:srgbClr val="FFC000"/>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latin typeface="Arial" pitchFamily="34" charset="0"/>
              <a:cs typeface="+mj-cs"/>
            </a:rPr>
            <a:t>طبقه ای</a:t>
          </a:r>
          <a:endParaRPr lang="en-US" sz="1400" b="1" kern="1200" dirty="0">
            <a:solidFill>
              <a:schemeClr val="tx1"/>
            </a:solidFill>
            <a:latin typeface="Arial" pitchFamily="34" charset="0"/>
            <a:cs typeface="+mj-cs"/>
          </a:endParaRPr>
        </a:p>
      </dsp:txBody>
      <dsp:txXfrm>
        <a:off x="2967769" y="2199576"/>
        <a:ext cx="608546" cy="1184453"/>
      </dsp:txXfrm>
    </dsp:sp>
    <dsp:sp modelId="{F5B2E24A-0725-479A-BADF-ECAA6308FDFC}">
      <dsp:nvSpPr>
        <dsp:cNvPr id="0" name=""/>
        <dsp:cNvSpPr/>
      </dsp:nvSpPr>
      <dsp:spPr>
        <a:xfrm>
          <a:off x="2431706" y="2008266"/>
          <a:ext cx="1680673" cy="172376"/>
        </a:xfrm>
        <a:custGeom>
          <a:avLst/>
          <a:gdLst/>
          <a:ahLst/>
          <a:cxnLst/>
          <a:rect l="0" t="0" r="0" b="0"/>
          <a:pathLst>
            <a:path>
              <a:moveTo>
                <a:pt x="0" y="0"/>
              </a:moveTo>
              <a:lnTo>
                <a:pt x="0" y="86188"/>
              </a:lnTo>
              <a:lnTo>
                <a:pt x="1680673" y="86188"/>
              </a:lnTo>
              <a:lnTo>
                <a:pt x="1680673" y="172376"/>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A906B3-31E6-4117-BABA-7C0F0D5764FF}">
      <dsp:nvSpPr>
        <dsp:cNvPr id="0" name=""/>
        <dsp:cNvSpPr/>
      </dsp:nvSpPr>
      <dsp:spPr>
        <a:xfrm>
          <a:off x="3789173" y="2180643"/>
          <a:ext cx="646412" cy="1222319"/>
        </a:xfrm>
        <a:prstGeom prst="roundRect">
          <a:avLst>
            <a:gd name="adj" fmla="val 10000"/>
          </a:avLst>
        </a:prstGeom>
        <a:solidFill>
          <a:srgbClr val="FFC000"/>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latin typeface="Arial" pitchFamily="34" charset="0"/>
              <a:cs typeface="+mj-cs"/>
            </a:rPr>
            <a:t>چند مرحله</a:t>
          </a:r>
          <a:endParaRPr lang="en-US" sz="1400" b="1" kern="1200" dirty="0">
            <a:solidFill>
              <a:schemeClr val="tx1"/>
            </a:solidFill>
            <a:latin typeface="Arial" pitchFamily="34" charset="0"/>
            <a:cs typeface="+mj-cs"/>
          </a:endParaRPr>
        </a:p>
      </dsp:txBody>
      <dsp:txXfrm>
        <a:off x="3808106" y="2199576"/>
        <a:ext cx="608546" cy="1184453"/>
      </dsp:txXfrm>
    </dsp:sp>
    <dsp:sp modelId="{FB73FF6B-4F88-4AD4-89DD-02B1FE4ADB16}">
      <dsp:nvSpPr>
        <dsp:cNvPr id="0" name=""/>
        <dsp:cNvSpPr/>
      </dsp:nvSpPr>
      <dsp:spPr>
        <a:xfrm>
          <a:off x="4117817" y="1090907"/>
          <a:ext cx="1686111" cy="172376"/>
        </a:xfrm>
        <a:custGeom>
          <a:avLst/>
          <a:gdLst/>
          <a:ahLst/>
          <a:cxnLst/>
          <a:rect l="0" t="0" r="0" b="0"/>
          <a:pathLst>
            <a:path>
              <a:moveTo>
                <a:pt x="0" y="0"/>
              </a:moveTo>
              <a:lnTo>
                <a:pt x="0" y="86188"/>
              </a:lnTo>
              <a:lnTo>
                <a:pt x="1686111" y="86188"/>
              </a:lnTo>
              <a:lnTo>
                <a:pt x="1686111" y="172376"/>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53E54C-F747-4610-ACEF-5A26659FB5CB}">
      <dsp:nvSpPr>
        <dsp:cNvPr id="0" name=""/>
        <dsp:cNvSpPr/>
      </dsp:nvSpPr>
      <dsp:spPr>
        <a:xfrm>
          <a:off x="4826582" y="1263284"/>
          <a:ext cx="1954694" cy="744982"/>
        </a:xfrm>
        <a:prstGeom prst="roundRect">
          <a:avLst>
            <a:gd name="adj" fmla="val 10000"/>
          </a:avLst>
        </a:prstGeom>
        <a:solidFill>
          <a:srgbClr val="FFFF00"/>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a-IR" sz="2800" kern="1200" dirty="0" smtClean="0">
              <a:solidFill>
                <a:schemeClr val="tx1"/>
              </a:solidFill>
              <a:cs typeface="+mj-cs"/>
            </a:rPr>
            <a:t>غیر احتمالی</a:t>
          </a:r>
          <a:endParaRPr lang="en-US" sz="2800" kern="1200" dirty="0">
            <a:solidFill>
              <a:schemeClr val="tx1"/>
            </a:solidFill>
            <a:cs typeface="+mj-cs"/>
          </a:endParaRPr>
        </a:p>
      </dsp:txBody>
      <dsp:txXfrm>
        <a:off x="4848402" y="1285104"/>
        <a:ext cx="1911054" cy="701342"/>
      </dsp:txXfrm>
    </dsp:sp>
    <dsp:sp modelId="{9043A076-E643-4EB3-BF86-6B92B9851AFA}">
      <dsp:nvSpPr>
        <dsp:cNvPr id="0" name=""/>
        <dsp:cNvSpPr/>
      </dsp:nvSpPr>
      <dsp:spPr>
        <a:xfrm>
          <a:off x="4963592" y="2008266"/>
          <a:ext cx="840336" cy="172376"/>
        </a:xfrm>
        <a:custGeom>
          <a:avLst/>
          <a:gdLst/>
          <a:ahLst/>
          <a:cxnLst/>
          <a:rect l="0" t="0" r="0" b="0"/>
          <a:pathLst>
            <a:path>
              <a:moveTo>
                <a:pt x="840336" y="0"/>
              </a:moveTo>
              <a:lnTo>
                <a:pt x="840336" y="86188"/>
              </a:lnTo>
              <a:lnTo>
                <a:pt x="0" y="86188"/>
              </a:lnTo>
              <a:lnTo>
                <a:pt x="0" y="172376"/>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D367925-A36F-49B3-87D8-06319EB66F2E}">
      <dsp:nvSpPr>
        <dsp:cNvPr id="0" name=""/>
        <dsp:cNvSpPr/>
      </dsp:nvSpPr>
      <dsp:spPr>
        <a:xfrm>
          <a:off x="4629510" y="2180643"/>
          <a:ext cx="668164" cy="1222319"/>
        </a:xfrm>
        <a:prstGeom prst="roundRect">
          <a:avLst>
            <a:gd name="adj" fmla="val 10000"/>
          </a:avLst>
        </a:prstGeom>
        <a:solidFill>
          <a:srgbClr val="FFFF00"/>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latin typeface="Arial" pitchFamily="34" charset="0"/>
              <a:cs typeface="+mj-cs"/>
            </a:rPr>
            <a:t>آسان</a:t>
          </a:r>
          <a:endParaRPr lang="en-US" sz="1400" b="1" kern="1200" dirty="0">
            <a:solidFill>
              <a:schemeClr val="tx1"/>
            </a:solidFill>
            <a:latin typeface="Arial" pitchFamily="34" charset="0"/>
            <a:cs typeface="+mj-cs"/>
          </a:endParaRPr>
        </a:p>
      </dsp:txBody>
      <dsp:txXfrm>
        <a:off x="4649080" y="2200213"/>
        <a:ext cx="629024" cy="1183179"/>
      </dsp:txXfrm>
    </dsp:sp>
    <dsp:sp modelId="{191DFDE6-B76C-4ACB-B3EC-3B14A9DB99D1}">
      <dsp:nvSpPr>
        <dsp:cNvPr id="0" name=""/>
        <dsp:cNvSpPr/>
      </dsp:nvSpPr>
      <dsp:spPr>
        <a:xfrm>
          <a:off x="5758209" y="2008266"/>
          <a:ext cx="91440" cy="172376"/>
        </a:xfrm>
        <a:custGeom>
          <a:avLst/>
          <a:gdLst/>
          <a:ahLst/>
          <a:cxnLst/>
          <a:rect l="0" t="0" r="0" b="0"/>
          <a:pathLst>
            <a:path>
              <a:moveTo>
                <a:pt x="45720" y="0"/>
              </a:moveTo>
              <a:lnTo>
                <a:pt x="45720" y="86188"/>
              </a:lnTo>
              <a:lnTo>
                <a:pt x="56595" y="86188"/>
              </a:lnTo>
              <a:lnTo>
                <a:pt x="56595" y="172376"/>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49A044-AF90-4358-9B0E-BD45377A907B}">
      <dsp:nvSpPr>
        <dsp:cNvPr id="0" name=""/>
        <dsp:cNvSpPr/>
      </dsp:nvSpPr>
      <dsp:spPr>
        <a:xfrm>
          <a:off x="5491599" y="2180643"/>
          <a:ext cx="646412" cy="1222319"/>
        </a:xfrm>
        <a:prstGeom prst="roundRect">
          <a:avLst>
            <a:gd name="adj" fmla="val 10000"/>
          </a:avLst>
        </a:prstGeom>
        <a:solidFill>
          <a:srgbClr val="FFFF00"/>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latin typeface="Arial" pitchFamily="34" charset="0"/>
              <a:cs typeface="+mj-cs"/>
            </a:rPr>
            <a:t>سهمیه ای</a:t>
          </a:r>
          <a:endParaRPr lang="en-US" sz="1400" b="1" kern="1200" dirty="0">
            <a:solidFill>
              <a:schemeClr val="tx1"/>
            </a:solidFill>
            <a:latin typeface="Arial" pitchFamily="34" charset="0"/>
            <a:cs typeface="+mj-cs"/>
          </a:endParaRPr>
        </a:p>
      </dsp:txBody>
      <dsp:txXfrm>
        <a:off x="5510532" y="2199576"/>
        <a:ext cx="608546" cy="1184453"/>
      </dsp:txXfrm>
    </dsp:sp>
    <dsp:sp modelId="{D66BBF66-B451-4BAF-AC90-1E086866E1F9}">
      <dsp:nvSpPr>
        <dsp:cNvPr id="0" name=""/>
        <dsp:cNvSpPr/>
      </dsp:nvSpPr>
      <dsp:spPr>
        <a:xfrm>
          <a:off x="5803929" y="2008266"/>
          <a:ext cx="851212" cy="172376"/>
        </a:xfrm>
        <a:custGeom>
          <a:avLst/>
          <a:gdLst/>
          <a:ahLst/>
          <a:cxnLst/>
          <a:rect l="0" t="0" r="0" b="0"/>
          <a:pathLst>
            <a:path>
              <a:moveTo>
                <a:pt x="0" y="0"/>
              </a:moveTo>
              <a:lnTo>
                <a:pt x="0" y="86188"/>
              </a:lnTo>
              <a:lnTo>
                <a:pt x="851212" y="86188"/>
              </a:lnTo>
              <a:lnTo>
                <a:pt x="851212" y="172376"/>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5F887CA-2247-46B7-BBA8-D7259954439A}">
      <dsp:nvSpPr>
        <dsp:cNvPr id="0" name=""/>
        <dsp:cNvSpPr/>
      </dsp:nvSpPr>
      <dsp:spPr>
        <a:xfrm>
          <a:off x="6331935" y="2180643"/>
          <a:ext cx="646412" cy="1222319"/>
        </a:xfrm>
        <a:prstGeom prst="roundRect">
          <a:avLst>
            <a:gd name="adj" fmla="val 10000"/>
          </a:avLst>
        </a:prstGeom>
        <a:solidFill>
          <a:srgbClr val="FFFF00"/>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latin typeface="Arial" pitchFamily="34" charset="0"/>
              <a:cs typeface="+mj-cs"/>
            </a:rPr>
            <a:t>هدفمند</a:t>
          </a:r>
          <a:endParaRPr lang="en-US" sz="1400" b="1" kern="1200" dirty="0">
            <a:solidFill>
              <a:schemeClr val="tx1"/>
            </a:solidFill>
            <a:latin typeface="Arial" pitchFamily="34" charset="0"/>
            <a:cs typeface="+mj-cs"/>
          </a:endParaRPr>
        </a:p>
      </dsp:txBody>
      <dsp:txXfrm>
        <a:off x="6350868" y="2199576"/>
        <a:ext cx="608546" cy="11844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588241A-93EE-45BE-9F43-746B8E4A586B}" type="datetimeFigureOut">
              <a:rPr lang="fa-IR" smtClean="0"/>
              <a:pPr/>
              <a:t>1444/05/14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0112A1F-96D5-4B51-9738-426601DAEDC8}" type="slidenum">
              <a:rPr lang="fa-IR" smtClean="0"/>
              <a:pPr/>
              <a:t>‹#›</a:t>
            </a:fld>
            <a:endParaRPr lang="fa-IR"/>
          </a:p>
        </p:txBody>
      </p:sp>
    </p:spTree>
    <p:extLst>
      <p:ext uri="{BB962C8B-B14F-4D97-AF65-F5344CB8AC3E}">
        <p14:creationId xmlns:p14="http://schemas.microsoft.com/office/powerpoint/2010/main" val="3032228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D9BE85D-451A-41FE-8427-83AFC45FB8FA}" type="slidenum">
              <a:rPr lang="ar-SA" smtClean="0"/>
              <a:pPr/>
              <a:t>7</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95552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a-IR"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799AEDE2-F427-4662-B33D-EFB4223E3AD9}" type="slidenum">
              <a:rPr lang="ar-SA" altLang="fa-IR">
                <a:solidFill>
                  <a:prstClr val="black"/>
                </a:solidFill>
                <a:latin typeface="Arial" panose="020B0604020202020204" pitchFamily="34" charset="0"/>
              </a:rPr>
              <a:pPr>
                <a:spcBef>
                  <a:spcPct val="0"/>
                </a:spcBef>
              </a:pPr>
              <a:t>122</a:t>
            </a:fld>
            <a:endParaRPr lang="en-US" altLang="fa-IR">
              <a:solidFill>
                <a:prstClr val="black"/>
              </a:solidFill>
              <a:latin typeface="Arial" panose="020B0604020202020204" pitchFamily="34" charset="0"/>
            </a:endParaRPr>
          </a:p>
        </p:txBody>
      </p:sp>
    </p:spTree>
    <p:extLst>
      <p:ext uri="{BB962C8B-B14F-4D97-AF65-F5344CB8AC3E}">
        <p14:creationId xmlns:p14="http://schemas.microsoft.com/office/powerpoint/2010/main" val="1646464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a-IR"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08D9692B-BB21-4A76-B0C3-FA759A55C6D3}" type="slidenum">
              <a:rPr lang="ar-SA" altLang="fa-IR">
                <a:solidFill>
                  <a:prstClr val="black"/>
                </a:solidFill>
                <a:latin typeface="Arial" panose="020B0604020202020204" pitchFamily="34" charset="0"/>
              </a:rPr>
              <a:pPr>
                <a:spcBef>
                  <a:spcPct val="0"/>
                </a:spcBef>
              </a:pPr>
              <a:t>124</a:t>
            </a:fld>
            <a:endParaRPr lang="en-US" altLang="fa-IR">
              <a:solidFill>
                <a:prstClr val="black"/>
              </a:solidFill>
              <a:latin typeface="Arial" panose="020B0604020202020204" pitchFamily="34" charset="0"/>
            </a:endParaRPr>
          </a:p>
        </p:txBody>
      </p:sp>
    </p:spTree>
    <p:extLst>
      <p:ext uri="{BB962C8B-B14F-4D97-AF65-F5344CB8AC3E}">
        <p14:creationId xmlns:p14="http://schemas.microsoft.com/office/powerpoint/2010/main" val="4012215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a-IR"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0E3E2A57-AA94-4DB5-B1BB-050BD9618410}" type="slidenum">
              <a:rPr lang="ar-SA" altLang="fa-IR">
                <a:solidFill>
                  <a:prstClr val="black"/>
                </a:solidFill>
                <a:latin typeface="Arial" panose="020B0604020202020204" pitchFamily="34" charset="0"/>
              </a:rPr>
              <a:pPr>
                <a:spcBef>
                  <a:spcPct val="0"/>
                </a:spcBef>
              </a:pPr>
              <a:t>125</a:t>
            </a:fld>
            <a:endParaRPr lang="en-US" altLang="fa-IR">
              <a:solidFill>
                <a:prstClr val="black"/>
              </a:solidFill>
              <a:latin typeface="Arial" panose="020B0604020202020204" pitchFamily="34" charset="0"/>
            </a:endParaRPr>
          </a:p>
        </p:txBody>
      </p:sp>
    </p:spTree>
    <p:extLst>
      <p:ext uri="{BB962C8B-B14F-4D97-AF65-F5344CB8AC3E}">
        <p14:creationId xmlns:p14="http://schemas.microsoft.com/office/powerpoint/2010/main" val="214561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a-IR"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80047E8F-027C-4AB0-8B61-559503E4B7DA}" type="slidenum">
              <a:rPr lang="ar-SA" altLang="fa-IR">
                <a:solidFill>
                  <a:prstClr val="black"/>
                </a:solidFill>
                <a:latin typeface="Arial" panose="020B0604020202020204" pitchFamily="34" charset="0"/>
              </a:rPr>
              <a:pPr>
                <a:spcBef>
                  <a:spcPct val="0"/>
                </a:spcBef>
              </a:pPr>
              <a:t>126</a:t>
            </a:fld>
            <a:endParaRPr lang="en-US" altLang="fa-IR">
              <a:solidFill>
                <a:prstClr val="black"/>
              </a:solidFill>
              <a:latin typeface="Arial" panose="020B0604020202020204" pitchFamily="34" charset="0"/>
            </a:endParaRPr>
          </a:p>
        </p:txBody>
      </p:sp>
    </p:spTree>
    <p:extLst>
      <p:ext uri="{BB962C8B-B14F-4D97-AF65-F5344CB8AC3E}">
        <p14:creationId xmlns:p14="http://schemas.microsoft.com/office/powerpoint/2010/main" val="196540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a-IR"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3EF7C567-FD3C-428F-8D71-9BEE248CFCFA}" type="slidenum">
              <a:rPr lang="ar-SA" altLang="fa-IR">
                <a:solidFill>
                  <a:prstClr val="black"/>
                </a:solidFill>
                <a:latin typeface="Arial" panose="020B0604020202020204" pitchFamily="34" charset="0"/>
              </a:rPr>
              <a:pPr>
                <a:spcBef>
                  <a:spcPct val="0"/>
                </a:spcBef>
              </a:pPr>
              <a:t>128</a:t>
            </a:fld>
            <a:endParaRPr lang="en-US" altLang="fa-IR">
              <a:solidFill>
                <a:prstClr val="black"/>
              </a:solidFill>
              <a:latin typeface="Arial" panose="020B0604020202020204" pitchFamily="34" charset="0"/>
            </a:endParaRPr>
          </a:p>
        </p:txBody>
      </p:sp>
    </p:spTree>
    <p:extLst>
      <p:ext uri="{BB962C8B-B14F-4D97-AF65-F5344CB8AC3E}">
        <p14:creationId xmlns:p14="http://schemas.microsoft.com/office/powerpoint/2010/main" val="1874036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a-IR"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9C14D582-E3CF-4CDE-97F6-5A63CC3ED90E}" type="slidenum">
              <a:rPr lang="ar-SA" altLang="fa-IR">
                <a:solidFill>
                  <a:prstClr val="black"/>
                </a:solidFill>
                <a:latin typeface="Arial" panose="020B0604020202020204" pitchFamily="34" charset="0"/>
              </a:rPr>
              <a:pPr>
                <a:spcBef>
                  <a:spcPct val="0"/>
                </a:spcBef>
              </a:pPr>
              <a:t>129</a:t>
            </a:fld>
            <a:endParaRPr lang="en-US" altLang="fa-IR">
              <a:solidFill>
                <a:prstClr val="black"/>
              </a:solidFill>
              <a:latin typeface="Arial" panose="020B0604020202020204" pitchFamily="34" charset="0"/>
            </a:endParaRPr>
          </a:p>
        </p:txBody>
      </p:sp>
    </p:spTree>
    <p:extLst>
      <p:ext uri="{BB962C8B-B14F-4D97-AF65-F5344CB8AC3E}">
        <p14:creationId xmlns:p14="http://schemas.microsoft.com/office/powerpoint/2010/main" val="2389959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a-IR"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0914FE2A-827F-4F42-8B1F-AA80506648C3}" type="slidenum">
              <a:rPr lang="ar-SA" altLang="fa-IR">
                <a:solidFill>
                  <a:prstClr val="black"/>
                </a:solidFill>
                <a:latin typeface="Arial" panose="020B0604020202020204" pitchFamily="34" charset="0"/>
              </a:rPr>
              <a:pPr>
                <a:spcBef>
                  <a:spcPct val="0"/>
                </a:spcBef>
              </a:pPr>
              <a:t>131</a:t>
            </a:fld>
            <a:endParaRPr lang="en-US" altLang="fa-IR">
              <a:solidFill>
                <a:prstClr val="black"/>
              </a:solidFill>
              <a:latin typeface="Arial" panose="020B0604020202020204" pitchFamily="34" charset="0"/>
            </a:endParaRPr>
          </a:p>
        </p:txBody>
      </p:sp>
    </p:spTree>
    <p:extLst>
      <p:ext uri="{BB962C8B-B14F-4D97-AF65-F5344CB8AC3E}">
        <p14:creationId xmlns:p14="http://schemas.microsoft.com/office/powerpoint/2010/main" val="3189103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a-IR"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55941B37-78E9-42A4-A573-8F5B3118C0EB}" type="slidenum">
              <a:rPr lang="ar-SA" altLang="fa-IR">
                <a:solidFill>
                  <a:prstClr val="black"/>
                </a:solidFill>
                <a:latin typeface="Arial" panose="020B0604020202020204" pitchFamily="34" charset="0"/>
              </a:rPr>
              <a:pPr>
                <a:spcBef>
                  <a:spcPct val="0"/>
                </a:spcBef>
              </a:pPr>
              <a:t>132</a:t>
            </a:fld>
            <a:endParaRPr lang="en-US" altLang="fa-IR">
              <a:solidFill>
                <a:prstClr val="black"/>
              </a:solidFill>
              <a:latin typeface="Arial" panose="020B0604020202020204" pitchFamily="34" charset="0"/>
            </a:endParaRPr>
          </a:p>
        </p:txBody>
      </p:sp>
    </p:spTree>
    <p:extLst>
      <p:ext uri="{BB962C8B-B14F-4D97-AF65-F5344CB8AC3E}">
        <p14:creationId xmlns:p14="http://schemas.microsoft.com/office/powerpoint/2010/main" val="1980086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a-IR"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F038B9F1-7BD4-4024-8421-E5B92E3DC378}" type="slidenum">
              <a:rPr lang="ar-SA" altLang="fa-IR">
                <a:solidFill>
                  <a:prstClr val="black"/>
                </a:solidFill>
                <a:latin typeface="Arial" panose="020B0604020202020204" pitchFamily="34" charset="0"/>
              </a:rPr>
              <a:pPr>
                <a:spcBef>
                  <a:spcPct val="0"/>
                </a:spcBef>
              </a:pPr>
              <a:t>135</a:t>
            </a:fld>
            <a:endParaRPr lang="en-US" altLang="fa-IR">
              <a:solidFill>
                <a:prstClr val="black"/>
              </a:solidFill>
              <a:latin typeface="Arial" panose="020B0604020202020204" pitchFamily="34" charset="0"/>
            </a:endParaRPr>
          </a:p>
        </p:txBody>
      </p:sp>
    </p:spTree>
    <p:extLst>
      <p:ext uri="{BB962C8B-B14F-4D97-AF65-F5344CB8AC3E}">
        <p14:creationId xmlns:p14="http://schemas.microsoft.com/office/powerpoint/2010/main" val="4289277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a-IR"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DFBE75C5-5C73-4A04-857E-32E9B67A4EB9}" type="slidenum">
              <a:rPr lang="ar-SA" altLang="fa-IR">
                <a:solidFill>
                  <a:prstClr val="black"/>
                </a:solidFill>
                <a:latin typeface="Arial" panose="020B0604020202020204" pitchFamily="34" charset="0"/>
              </a:rPr>
              <a:pPr>
                <a:spcBef>
                  <a:spcPct val="0"/>
                </a:spcBef>
              </a:pPr>
              <a:t>136</a:t>
            </a:fld>
            <a:endParaRPr lang="en-US" altLang="fa-IR">
              <a:solidFill>
                <a:prstClr val="black"/>
              </a:solidFill>
              <a:latin typeface="Arial" panose="020B0604020202020204" pitchFamily="34" charset="0"/>
            </a:endParaRPr>
          </a:p>
        </p:txBody>
      </p:sp>
    </p:spTree>
    <p:extLst>
      <p:ext uri="{BB962C8B-B14F-4D97-AF65-F5344CB8AC3E}">
        <p14:creationId xmlns:p14="http://schemas.microsoft.com/office/powerpoint/2010/main" val="287733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fa-IR" altLang="fa-IR" smtClean="0">
              <a:cs typeface="Arial" pitchFamily="34" charset="0"/>
            </a:endParaRPr>
          </a:p>
        </p:txBody>
      </p:sp>
      <p:sp>
        <p:nvSpPr>
          <p:cNvPr id="132100" name="Footer Placeholder 3"/>
          <p:cNvSpPr>
            <a:spLocks noGrp="1"/>
          </p:cNvSpPr>
          <p:nvPr>
            <p:ph type="ftr" sz="quarter" idx="4"/>
          </p:nvPr>
        </p:nvSpPr>
        <p:spPr>
          <a:noFill/>
        </p:spPr>
        <p:txBody>
          <a:bodyPr/>
          <a:lstStyle/>
          <a:p>
            <a:r>
              <a:rPr lang="fa-IR" altLang="fa-IR" smtClean="0">
                <a:solidFill>
                  <a:prstClr val="black"/>
                </a:solidFill>
              </a:rPr>
              <a:t>دانشگاه علوم پزشكي شيراز</a:t>
            </a:r>
            <a:endParaRPr lang="en-US" altLang="fa-IR" smtClean="0">
              <a:solidFill>
                <a:prstClr val="black"/>
              </a:solidFill>
            </a:endParaRPr>
          </a:p>
        </p:txBody>
      </p:sp>
      <p:sp>
        <p:nvSpPr>
          <p:cNvPr id="132101" name="Slide Number Placeholder 4"/>
          <p:cNvSpPr>
            <a:spLocks noGrp="1"/>
          </p:cNvSpPr>
          <p:nvPr>
            <p:ph type="sldNum" sz="quarter" idx="5"/>
          </p:nvPr>
        </p:nvSpPr>
        <p:spPr>
          <a:noFill/>
        </p:spPr>
        <p:txBody>
          <a:bodyPr/>
          <a:lstStyle/>
          <a:p>
            <a:fld id="{CBB4B528-D94D-4A78-A1EF-B8A5D5D6BA35}" type="slidenum">
              <a:rPr lang="en-US" altLang="fa-IR" smtClean="0">
                <a:solidFill>
                  <a:prstClr val="black"/>
                </a:solidFill>
              </a:rPr>
              <a:pPr/>
              <a:t>107</a:t>
            </a:fld>
            <a:endParaRPr lang="en-US" altLang="fa-IR" smtClean="0">
              <a:solidFill>
                <a:prstClr val="black"/>
              </a:solidFill>
            </a:endParaRPr>
          </a:p>
        </p:txBody>
      </p:sp>
    </p:spTree>
    <p:extLst>
      <p:ext uri="{BB962C8B-B14F-4D97-AF65-F5344CB8AC3E}">
        <p14:creationId xmlns:p14="http://schemas.microsoft.com/office/powerpoint/2010/main" val="2354667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a-IR"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EB8F05C5-78E3-4CDA-922B-61DA7D01A524}" type="slidenum">
              <a:rPr lang="en-US" altLang="fa-IR">
                <a:solidFill>
                  <a:prstClr val="black"/>
                </a:solidFill>
                <a:latin typeface="Arial" panose="020B0604020202020204" pitchFamily="34" charset="0"/>
              </a:rPr>
              <a:pPr>
                <a:spcBef>
                  <a:spcPct val="0"/>
                </a:spcBef>
              </a:pPr>
              <a:t>137</a:t>
            </a:fld>
            <a:endParaRPr lang="en-US" altLang="fa-IR">
              <a:solidFill>
                <a:prstClr val="black"/>
              </a:solidFill>
              <a:latin typeface="Arial" panose="020B0604020202020204" pitchFamily="34" charset="0"/>
            </a:endParaRPr>
          </a:p>
        </p:txBody>
      </p:sp>
    </p:spTree>
    <p:extLst>
      <p:ext uri="{BB962C8B-B14F-4D97-AF65-F5344CB8AC3E}">
        <p14:creationId xmlns:p14="http://schemas.microsoft.com/office/powerpoint/2010/main" val="3497618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3627F51-8228-4C2A-B487-FCE14143FB0F}" type="slidenum">
              <a:rPr lang="fa-IR" altLang="fa-IR" smtClean="0">
                <a:solidFill>
                  <a:srgbClr val="000000"/>
                </a:solidFill>
              </a:rPr>
              <a:pPr/>
              <a:t>138</a:t>
            </a:fld>
            <a:endParaRPr lang="fa-IR" altLang="fa-IR" smtClean="0">
              <a:solidFill>
                <a:srgbClr val="000000"/>
              </a:solidFill>
            </a:endParaRPr>
          </a:p>
        </p:txBody>
      </p:sp>
    </p:spTree>
    <p:extLst>
      <p:ext uri="{BB962C8B-B14F-4D97-AF65-F5344CB8AC3E}">
        <p14:creationId xmlns:p14="http://schemas.microsoft.com/office/powerpoint/2010/main" val="2946372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E31F523-1E27-4BBC-A9A9-1120C8FF2015}" type="slidenum">
              <a:rPr lang="ar-SA" altLang="fa-IR" smtClean="0">
                <a:solidFill>
                  <a:srgbClr val="000000"/>
                </a:solidFill>
                <a:latin typeface="Arial" panose="020B0604020202020204" pitchFamily="34" charset="0"/>
              </a:rPr>
              <a:pPr/>
              <a:t>139</a:t>
            </a:fld>
            <a:endParaRPr lang="en-US" altLang="fa-IR" smtClean="0">
              <a:solidFill>
                <a:srgbClr val="000000"/>
              </a:solidFill>
              <a:latin typeface="Arial" panose="020B060402020202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f-ZA" altLang="fa-IR" smtClean="0">
              <a:latin typeface="Arial" panose="020B0604020202020204" pitchFamily="34" charset="0"/>
            </a:endParaRPr>
          </a:p>
        </p:txBody>
      </p:sp>
    </p:spTree>
    <p:extLst>
      <p:ext uri="{BB962C8B-B14F-4D97-AF65-F5344CB8AC3E}">
        <p14:creationId xmlns:p14="http://schemas.microsoft.com/office/powerpoint/2010/main" val="2914548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5DA3235-3EC8-43EF-B403-A98EF2B31167}" type="slidenum">
              <a:rPr lang="ar-SA" altLang="fa-IR" smtClean="0">
                <a:solidFill>
                  <a:srgbClr val="000000"/>
                </a:solidFill>
                <a:latin typeface="Arial" panose="020B0604020202020204" pitchFamily="34" charset="0"/>
              </a:rPr>
              <a:pPr/>
              <a:t>141</a:t>
            </a:fld>
            <a:endParaRPr lang="en-US" altLang="fa-IR" smtClean="0">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f-ZA" altLang="fa-IR" smtClean="0">
              <a:latin typeface="Arial" panose="020B0604020202020204" pitchFamily="34" charset="0"/>
            </a:endParaRPr>
          </a:p>
        </p:txBody>
      </p:sp>
    </p:spTree>
    <p:extLst>
      <p:ext uri="{BB962C8B-B14F-4D97-AF65-F5344CB8AC3E}">
        <p14:creationId xmlns:p14="http://schemas.microsoft.com/office/powerpoint/2010/main" val="2782979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D65F77A-8534-400E-B1AB-12854B49626C}" type="slidenum">
              <a:rPr lang="ar-SA" altLang="fa-IR" smtClean="0">
                <a:solidFill>
                  <a:srgbClr val="000000"/>
                </a:solidFill>
                <a:latin typeface="Arial" panose="020B0604020202020204" pitchFamily="34" charset="0"/>
              </a:rPr>
              <a:pPr/>
              <a:t>142</a:t>
            </a:fld>
            <a:endParaRPr lang="en-US" altLang="fa-IR" smtClean="0">
              <a:solidFill>
                <a:srgbClr val="000000"/>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f-ZA" altLang="fa-IR" smtClean="0">
              <a:latin typeface="Arial" panose="020B0604020202020204" pitchFamily="34" charset="0"/>
            </a:endParaRPr>
          </a:p>
        </p:txBody>
      </p:sp>
    </p:spTree>
    <p:extLst>
      <p:ext uri="{BB962C8B-B14F-4D97-AF65-F5344CB8AC3E}">
        <p14:creationId xmlns:p14="http://schemas.microsoft.com/office/powerpoint/2010/main" val="4273843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684865-ED21-4A20-B87E-34A3F47282DC}" type="slidenum">
              <a:rPr lang="ar-SA" altLang="fa-IR" smtClean="0">
                <a:solidFill>
                  <a:srgbClr val="000000"/>
                </a:solidFill>
                <a:latin typeface="Arial" panose="020B0604020202020204" pitchFamily="34" charset="0"/>
              </a:rPr>
              <a:pPr/>
              <a:t>143</a:t>
            </a:fld>
            <a:endParaRPr lang="en-US" altLang="fa-IR" smtClean="0">
              <a:solidFill>
                <a:srgbClr val="000000"/>
              </a:solidFill>
              <a:latin typeface="Arial" panose="020B0604020202020204"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f-ZA" altLang="fa-IR" smtClean="0">
              <a:latin typeface="Arial" panose="020B0604020202020204" pitchFamily="34" charset="0"/>
            </a:endParaRPr>
          </a:p>
        </p:txBody>
      </p:sp>
    </p:spTree>
    <p:extLst>
      <p:ext uri="{BB962C8B-B14F-4D97-AF65-F5344CB8AC3E}">
        <p14:creationId xmlns:p14="http://schemas.microsoft.com/office/powerpoint/2010/main" val="640355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E909D65-FD9A-454A-A353-521A09FCF416}" type="slidenum">
              <a:rPr lang="ar-SA" altLang="fa-IR" smtClean="0">
                <a:solidFill>
                  <a:srgbClr val="000000"/>
                </a:solidFill>
                <a:latin typeface="Arial" panose="020B0604020202020204" pitchFamily="34" charset="0"/>
              </a:rPr>
              <a:pPr/>
              <a:t>146</a:t>
            </a:fld>
            <a:endParaRPr lang="en-US" altLang="fa-IR" smtClean="0">
              <a:solidFill>
                <a:srgbClr val="000000"/>
              </a:solidFill>
              <a:latin typeface="Arial" panose="020B0604020202020204"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f-ZA" altLang="fa-IR" smtClean="0">
              <a:latin typeface="Arial" panose="020B0604020202020204" pitchFamily="34" charset="0"/>
            </a:endParaRPr>
          </a:p>
        </p:txBody>
      </p:sp>
    </p:spTree>
    <p:extLst>
      <p:ext uri="{BB962C8B-B14F-4D97-AF65-F5344CB8AC3E}">
        <p14:creationId xmlns:p14="http://schemas.microsoft.com/office/powerpoint/2010/main" val="2101828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6CA285C-D25C-4D73-B1A7-0826F30E63F0}" type="slidenum">
              <a:rPr lang="ar-SA" altLang="fa-IR" smtClean="0">
                <a:solidFill>
                  <a:srgbClr val="000000"/>
                </a:solidFill>
                <a:latin typeface="Arial" panose="020B0604020202020204" pitchFamily="34" charset="0"/>
              </a:rPr>
              <a:pPr/>
              <a:t>147</a:t>
            </a:fld>
            <a:endParaRPr lang="en-US" altLang="fa-IR" smtClean="0">
              <a:solidFill>
                <a:srgbClr val="000000"/>
              </a:solidFill>
              <a:latin typeface="Arial" panose="020B0604020202020204"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f-ZA" altLang="fa-IR" smtClean="0">
              <a:latin typeface="Arial" panose="020B0604020202020204" pitchFamily="34" charset="0"/>
            </a:endParaRPr>
          </a:p>
        </p:txBody>
      </p:sp>
    </p:spTree>
    <p:extLst>
      <p:ext uri="{BB962C8B-B14F-4D97-AF65-F5344CB8AC3E}">
        <p14:creationId xmlns:p14="http://schemas.microsoft.com/office/powerpoint/2010/main" val="3333284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C989B75-600A-4978-A504-2FD59019B221}" type="slidenum">
              <a:rPr lang="en-GB" altLang="fa-IR" smtClean="0">
                <a:solidFill>
                  <a:srgbClr val="000000"/>
                </a:solidFill>
                <a:latin typeface="Times New Roman" panose="02020603050405020304" pitchFamily="18" charset="0"/>
                <a:cs typeface="Times New Roman" panose="02020603050405020304" pitchFamily="18" charset="0"/>
              </a:rPr>
              <a:pPr/>
              <a:t>148</a:t>
            </a:fld>
            <a:endParaRPr lang="en-GB" altLang="fa-IR" smtClean="0">
              <a:solidFill>
                <a:srgbClr val="000000"/>
              </a:solidFill>
              <a:latin typeface="Times New Roman" panose="02020603050405020304" pitchFamily="18" charset="0"/>
              <a:cs typeface="Times New Roman" panose="02020603050405020304" pitchFamily="18" charset="0"/>
            </a:endParaRPr>
          </a:p>
        </p:txBody>
      </p:sp>
      <p:sp>
        <p:nvSpPr>
          <p:cNvPr id="716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16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endParaRPr lang="fa-IR" altLang="fa-IR" smtClean="0"/>
          </a:p>
        </p:txBody>
      </p:sp>
    </p:spTree>
    <p:extLst>
      <p:ext uri="{BB962C8B-B14F-4D97-AF65-F5344CB8AC3E}">
        <p14:creationId xmlns:p14="http://schemas.microsoft.com/office/powerpoint/2010/main" val="1491748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825F8CB-40C9-4669-B8BD-470842024713}" type="slidenum">
              <a:rPr lang="fa-IR" altLang="fa-IR" smtClean="0">
                <a:solidFill>
                  <a:prstClr val="black"/>
                </a:solidFill>
              </a:rPr>
              <a:pPr/>
              <a:t>151</a:t>
            </a:fld>
            <a:endParaRPr lang="fa-IR" altLang="fa-IR" smtClean="0">
              <a:solidFill>
                <a:prstClr val="black"/>
              </a:solidFill>
            </a:endParaRPr>
          </a:p>
        </p:txBody>
      </p:sp>
    </p:spTree>
    <p:extLst>
      <p:ext uri="{BB962C8B-B14F-4D97-AF65-F5344CB8AC3E}">
        <p14:creationId xmlns:p14="http://schemas.microsoft.com/office/powerpoint/2010/main" val="53342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fa-IR" altLang="fa-IR" smtClean="0">
              <a:cs typeface="Arial" pitchFamily="34" charset="0"/>
            </a:endParaRPr>
          </a:p>
        </p:txBody>
      </p:sp>
      <p:sp>
        <p:nvSpPr>
          <p:cNvPr id="129028" name="Footer Placeholder 3"/>
          <p:cNvSpPr>
            <a:spLocks noGrp="1"/>
          </p:cNvSpPr>
          <p:nvPr>
            <p:ph type="ftr" sz="quarter" idx="4"/>
          </p:nvPr>
        </p:nvSpPr>
        <p:spPr>
          <a:noFill/>
        </p:spPr>
        <p:txBody>
          <a:bodyPr/>
          <a:lstStyle/>
          <a:p>
            <a:r>
              <a:rPr lang="fa-IR" altLang="fa-IR" smtClean="0">
                <a:solidFill>
                  <a:prstClr val="black"/>
                </a:solidFill>
              </a:rPr>
              <a:t>دانشگاه علوم پزشكي شيراز</a:t>
            </a:r>
            <a:endParaRPr lang="en-US" altLang="fa-IR" smtClean="0">
              <a:solidFill>
                <a:prstClr val="black"/>
              </a:solidFill>
            </a:endParaRPr>
          </a:p>
        </p:txBody>
      </p:sp>
      <p:sp>
        <p:nvSpPr>
          <p:cNvPr id="129029" name="Slide Number Placeholder 4"/>
          <p:cNvSpPr>
            <a:spLocks noGrp="1"/>
          </p:cNvSpPr>
          <p:nvPr>
            <p:ph type="sldNum" sz="quarter" idx="5"/>
          </p:nvPr>
        </p:nvSpPr>
        <p:spPr>
          <a:noFill/>
        </p:spPr>
        <p:txBody>
          <a:bodyPr/>
          <a:lstStyle/>
          <a:p>
            <a:fld id="{8886C0F5-AA95-48CD-83F0-9A6004B74129}" type="slidenum">
              <a:rPr lang="en-US" altLang="fa-IR" smtClean="0">
                <a:solidFill>
                  <a:prstClr val="black"/>
                </a:solidFill>
              </a:rPr>
              <a:pPr/>
              <a:t>114</a:t>
            </a:fld>
            <a:endParaRPr lang="en-US" altLang="fa-IR" smtClean="0">
              <a:solidFill>
                <a:prstClr val="black"/>
              </a:solidFill>
            </a:endParaRPr>
          </a:p>
        </p:txBody>
      </p:sp>
    </p:spTree>
    <p:extLst>
      <p:ext uri="{BB962C8B-B14F-4D97-AF65-F5344CB8AC3E}">
        <p14:creationId xmlns:p14="http://schemas.microsoft.com/office/powerpoint/2010/main" val="1804459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BD60200A-F128-4F76-94A5-0D1D954C9045}" type="slidenum">
              <a:rPr lang="ar-SA" altLang="fa-IR" smtClean="0">
                <a:solidFill>
                  <a:srgbClr val="000000"/>
                </a:solidFill>
                <a:latin typeface="Arial" panose="020B0604020202020204" pitchFamily="34" charset="0"/>
              </a:rPr>
              <a:pPr algn="l">
                <a:spcBef>
                  <a:spcPct val="0"/>
                </a:spcBef>
              </a:pPr>
              <a:t>156</a:t>
            </a:fld>
            <a:endParaRPr lang="en-US" altLang="fa-IR" smtClean="0">
              <a:solidFill>
                <a:srgbClr val="000000"/>
              </a:solidFill>
              <a:latin typeface="Arial" panose="020B0604020202020204"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f-ZA" altLang="fa-IR" smtClean="0">
              <a:latin typeface="Arial" panose="020B0604020202020204" pitchFamily="34" charset="0"/>
            </a:endParaRPr>
          </a:p>
        </p:txBody>
      </p:sp>
    </p:spTree>
    <p:extLst>
      <p:ext uri="{BB962C8B-B14F-4D97-AF65-F5344CB8AC3E}">
        <p14:creationId xmlns:p14="http://schemas.microsoft.com/office/powerpoint/2010/main" val="151509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fa-IR" altLang="fa-IR" smtClean="0">
              <a:cs typeface="Arial" pitchFamily="34" charset="0"/>
            </a:endParaRPr>
          </a:p>
        </p:txBody>
      </p:sp>
      <p:sp>
        <p:nvSpPr>
          <p:cNvPr id="130052" name="Footer Placeholder 3"/>
          <p:cNvSpPr>
            <a:spLocks noGrp="1"/>
          </p:cNvSpPr>
          <p:nvPr>
            <p:ph type="ftr" sz="quarter" idx="4"/>
          </p:nvPr>
        </p:nvSpPr>
        <p:spPr>
          <a:noFill/>
        </p:spPr>
        <p:txBody>
          <a:bodyPr/>
          <a:lstStyle/>
          <a:p>
            <a:r>
              <a:rPr lang="fa-IR" altLang="fa-IR" smtClean="0">
                <a:solidFill>
                  <a:prstClr val="black"/>
                </a:solidFill>
              </a:rPr>
              <a:t>دانشگاه علوم پزشكي شيراز</a:t>
            </a:r>
            <a:endParaRPr lang="en-US" altLang="fa-IR" smtClean="0">
              <a:solidFill>
                <a:prstClr val="black"/>
              </a:solidFill>
            </a:endParaRPr>
          </a:p>
        </p:txBody>
      </p:sp>
      <p:sp>
        <p:nvSpPr>
          <p:cNvPr id="130053" name="Slide Number Placeholder 4"/>
          <p:cNvSpPr>
            <a:spLocks noGrp="1"/>
          </p:cNvSpPr>
          <p:nvPr>
            <p:ph type="sldNum" sz="quarter" idx="5"/>
          </p:nvPr>
        </p:nvSpPr>
        <p:spPr>
          <a:noFill/>
        </p:spPr>
        <p:txBody>
          <a:bodyPr/>
          <a:lstStyle/>
          <a:p>
            <a:fld id="{1C497925-DDE7-4348-BF1D-4F220E3456E8}" type="slidenum">
              <a:rPr lang="en-US" altLang="fa-IR" smtClean="0">
                <a:solidFill>
                  <a:prstClr val="black"/>
                </a:solidFill>
              </a:rPr>
              <a:pPr/>
              <a:t>115</a:t>
            </a:fld>
            <a:endParaRPr lang="en-US" altLang="fa-IR" smtClean="0">
              <a:solidFill>
                <a:prstClr val="black"/>
              </a:solidFill>
            </a:endParaRPr>
          </a:p>
        </p:txBody>
      </p:sp>
    </p:spTree>
    <p:extLst>
      <p:ext uri="{BB962C8B-B14F-4D97-AF65-F5344CB8AC3E}">
        <p14:creationId xmlns:p14="http://schemas.microsoft.com/office/powerpoint/2010/main" val="401375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fa-IR" altLang="fa-IR" smtClean="0">
              <a:cs typeface="Arial" pitchFamily="34" charset="0"/>
            </a:endParaRPr>
          </a:p>
        </p:txBody>
      </p:sp>
      <p:sp>
        <p:nvSpPr>
          <p:cNvPr id="131076" name="Footer Placeholder 3"/>
          <p:cNvSpPr>
            <a:spLocks noGrp="1"/>
          </p:cNvSpPr>
          <p:nvPr>
            <p:ph type="ftr" sz="quarter" idx="4"/>
          </p:nvPr>
        </p:nvSpPr>
        <p:spPr>
          <a:noFill/>
        </p:spPr>
        <p:txBody>
          <a:bodyPr/>
          <a:lstStyle/>
          <a:p>
            <a:r>
              <a:rPr lang="fa-IR" altLang="fa-IR" smtClean="0">
                <a:solidFill>
                  <a:prstClr val="black"/>
                </a:solidFill>
              </a:rPr>
              <a:t>دانشگاه علوم پزشكي شيراز</a:t>
            </a:r>
            <a:endParaRPr lang="en-US" altLang="fa-IR" smtClean="0">
              <a:solidFill>
                <a:prstClr val="black"/>
              </a:solidFill>
            </a:endParaRPr>
          </a:p>
        </p:txBody>
      </p:sp>
      <p:sp>
        <p:nvSpPr>
          <p:cNvPr id="131077" name="Slide Number Placeholder 4"/>
          <p:cNvSpPr>
            <a:spLocks noGrp="1"/>
          </p:cNvSpPr>
          <p:nvPr>
            <p:ph type="sldNum" sz="quarter" idx="5"/>
          </p:nvPr>
        </p:nvSpPr>
        <p:spPr>
          <a:noFill/>
        </p:spPr>
        <p:txBody>
          <a:bodyPr/>
          <a:lstStyle/>
          <a:p>
            <a:fld id="{D395B2A4-FA5B-43CF-9B62-4060C7910A01}" type="slidenum">
              <a:rPr lang="en-US" altLang="fa-IR" smtClean="0">
                <a:solidFill>
                  <a:prstClr val="black"/>
                </a:solidFill>
              </a:rPr>
              <a:pPr/>
              <a:t>116</a:t>
            </a:fld>
            <a:endParaRPr lang="en-US" altLang="fa-IR" smtClean="0">
              <a:solidFill>
                <a:prstClr val="black"/>
              </a:solidFill>
            </a:endParaRPr>
          </a:p>
        </p:txBody>
      </p:sp>
    </p:spTree>
    <p:extLst>
      <p:ext uri="{BB962C8B-B14F-4D97-AF65-F5344CB8AC3E}">
        <p14:creationId xmlns:p14="http://schemas.microsoft.com/office/powerpoint/2010/main" val="458035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fa-IR" altLang="fa-IR" smtClean="0">
              <a:cs typeface="Arial" pitchFamily="34" charset="0"/>
            </a:endParaRPr>
          </a:p>
        </p:txBody>
      </p:sp>
      <p:sp>
        <p:nvSpPr>
          <p:cNvPr id="134148" name="Footer Placeholder 3"/>
          <p:cNvSpPr>
            <a:spLocks noGrp="1"/>
          </p:cNvSpPr>
          <p:nvPr>
            <p:ph type="ftr" sz="quarter" idx="4"/>
          </p:nvPr>
        </p:nvSpPr>
        <p:spPr>
          <a:noFill/>
        </p:spPr>
        <p:txBody>
          <a:bodyPr/>
          <a:lstStyle/>
          <a:p>
            <a:r>
              <a:rPr lang="fa-IR" altLang="fa-IR" smtClean="0">
                <a:solidFill>
                  <a:prstClr val="black"/>
                </a:solidFill>
              </a:rPr>
              <a:t>دانشگاه علوم پزشكي شيراز</a:t>
            </a:r>
            <a:endParaRPr lang="en-US" altLang="fa-IR" smtClean="0">
              <a:solidFill>
                <a:prstClr val="black"/>
              </a:solidFill>
            </a:endParaRPr>
          </a:p>
        </p:txBody>
      </p:sp>
      <p:sp>
        <p:nvSpPr>
          <p:cNvPr id="134149" name="Slide Number Placeholder 4"/>
          <p:cNvSpPr>
            <a:spLocks noGrp="1"/>
          </p:cNvSpPr>
          <p:nvPr>
            <p:ph type="sldNum" sz="quarter" idx="5"/>
          </p:nvPr>
        </p:nvSpPr>
        <p:spPr>
          <a:noFill/>
        </p:spPr>
        <p:txBody>
          <a:bodyPr/>
          <a:lstStyle/>
          <a:p>
            <a:fld id="{93977459-A69A-4287-94C2-D56E437CE10D}" type="slidenum">
              <a:rPr lang="en-US" altLang="fa-IR" smtClean="0">
                <a:solidFill>
                  <a:prstClr val="black"/>
                </a:solidFill>
              </a:rPr>
              <a:pPr/>
              <a:t>117</a:t>
            </a:fld>
            <a:endParaRPr lang="en-US" altLang="fa-IR" smtClean="0">
              <a:solidFill>
                <a:prstClr val="black"/>
              </a:solidFill>
            </a:endParaRPr>
          </a:p>
        </p:txBody>
      </p:sp>
    </p:spTree>
    <p:extLst>
      <p:ext uri="{BB962C8B-B14F-4D97-AF65-F5344CB8AC3E}">
        <p14:creationId xmlns:p14="http://schemas.microsoft.com/office/powerpoint/2010/main" val="146385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fa-IR" altLang="fa-IR" smtClean="0">
              <a:cs typeface="Arial" pitchFamily="34" charset="0"/>
            </a:endParaRPr>
          </a:p>
        </p:txBody>
      </p:sp>
      <p:sp>
        <p:nvSpPr>
          <p:cNvPr id="135172" name="Footer Placeholder 3"/>
          <p:cNvSpPr>
            <a:spLocks noGrp="1"/>
          </p:cNvSpPr>
          <p:nvPr>
            <p:ph type="ftr" sz="quarter" idx="4"/>
          </p:nvPr>
        </p:nvSpPr>
        <p:spPr>
          <a:noFill/>
        </p:spPr>
        <p:txBody>
          <a:bodyPr/>
          <a:lstStyle/>
          <a:p>
            <a:r>
              <a:rPr lang="fa-IR" altLang="fa-IR" smtClean="0">
                <a:solidFill>
                  <a:prstClr val="black"/>
                </a:solidFill>
              </a:rPr>
              <a:t>دانشگاه علوم پزشكي شيراز</a:t>
            </a:r>
            <a:endParaRPr lang="en-US" altLang="fa-IR" smtClean="0">
              <a:solidFill>
                <a:prstClr val="black"/>
              </a:solidFill>
            </a:endParaRPr>
          </a:p>
        </p:txBody>
      </p:sp>
      <p:sp>
        <p:nvSpPr>
          <p:cNvPr id="135173" name="Slide Number Placeholder 4"/>
          <p:cNvSpPr>
            <a:spLocks noGrp="1"/>
          </p:cNvSpPr>
          <p:nvPr>
            <p:ph type="sldNum" sz="quarter" idx="5"/>
          </p:nvPr>
        </p:nvSpPr>
        <p:spPr>
          <a:noFill/>
        </p:spPr>
        <p:txBody>
          <a:bodyPr/>
          <a:lstStyle/>
          <a:p>
            <a:fld id="{C96C9AE8-FABF-404A-A6E5-0278911E8C0F}" type="slidenum">
              <a:rPr lang="en-US" altLang="fa-IR" smtClean="0">
                <a:solidFill>
                  <a:prstClr val="black"/>
                </a:solidFill>
              </a:rPr>
              <a:pPr/>
              <a:t>118</a:t>
            </a:fld>
            <a:endParaRPr lang="en-US" altLang="fa-IR" smtClean="0">
              <a:solidFill>
                <a:prstClr val="black"/>
              </a:solidFill>
            </a:endParaRPr>
          </a:p>
        </p:txBody>
      </p:sp>
    </p:spTree>
    <p:extLst>
      <p:ext uri="{BB962C8B-B14F-4D97-AF65-F5344CB8AC3E}">
        <p14:creationId xmlns:p14="http://schemas.microsoft.com/office/powerpoint/2010/main" val="103393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fa-IR" altLang="fa-IR" smtClean="0">
              <a:cs typeface="Arial" pitchFamily="34" charset="0"/>
            </a:endParaRPr>
          </a:p>
        </p:txBody>
      </p:sp>
      <p:sp>
        <p:nvSpPr>
          <p:cNvPr id="136196" name="Footer Placeholder 3"/>
          <p:cNvSpPr>
            <a:spLocks noGrp="1"/>
          </p:cNvSpPr>
          <p:nvPr>
            <p:ph type="ftr" sz="quarter" idx="4"/>
          </p:nvPr>
        </p:nvSpPr>
        <p:spPr>
          <a:noFill/>
        </p:spPr>
        <p:txBody>
          <a:bodyPr/>
          <a:lstStyle/>
          <a:p>
            <a:r>
              <a:rPr lang="fa-IR" altLang="fa-IR" smtClean="0">
                <a:solidFill>
                  <a:prstClr val="black"/>
                </a:solidFill>
              </a:rPr>
              <a:t>دانشگاه علوم پزشكي شيراز</a:t>
            </a:r>
            <a:endParaRPr lang="en-US" altLang="fa-IR" smtClean="0">
              <a:solidFill>
                <a:prstClr val="black"/>
              </a:solidFill>
            </a:endParaRPr>
          </a:p>
        </p:txBody>
      </p:sp>
      <p:sp>
        <p:nvSpPr>
          <p:cNvPr id="136197" name="Slide Number Placeholder 4"/>
          <p:cNvSpPr>
            <a:spLocks noGrp="1"/>
          </p:cNvSpPr>
          <p:nvPr>
            <p:ph type="sldNum" sz="quarter" idx="5"/>
          </p:nvPr>
        </p:nvSpPr>
        <p:spPr>
          <a:noFill/>
        </p:spPr>
        <p:txBody>
          <a:bodyPr/>
          <a:lstStyle/>
          <a:p>
            <a:fld id="{7814086B-B6A5-4AA6-8125-90AA04B31C31}" type="slidenum">
              <a:rPr lang="en-US" altLang="fa-IR" smtClean="0">
                <a:solidFill>
                  <a:prstClr val="black"/>
                </a:solidFill>
              </a:rPr>
              <a:pPr/>
              <a:t>119</a:t>
            </a:fld>
            <a:endParaRPr lang="en-US" altLang="fa-IR" smtClean="0">
              <a:solidFill>
                <a:prstClr val="black"/>
              </a:solidFill>
            </a:endParaRPr>
          </a:p>
        </p:txBody>
      </p:sp>
    </p:spTree>
    <p:extLst>
      <p:ext uri="{BB962C8B-B14F-4D97-AF65-F5344CB8AC3E}">
        <p14:creationId xmlns:p14="http://schemas.microsoft.com/office/powerpoint/2010/main" val="188166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a-IR"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C66213F3-BC5E-42F3-862E-4725613F8D49}" type="slidenum">
              <a:rPr lang="ar-SA" altLang="fa-IR">
                <a:solidFill>
                  <a:prstClr val="black"/>
                </a:solidFill>
                <a:latin typeface="Arial" panose="020B0604020202020204" pitchFamily="34" charset="0"/>
              </a:rPr>
              <a:pPr>
                <a:spcBef>
                  <a:spcPct val="0"/>
                </a:spcBef>
              </a:pPr>
              <a:t>121</a:t>
            </a:fld>
            <a:endParaRPr lang="en-US" altLang="fa-IR">
              <a:solidFill>
                <a:prstClr val="black"/>
              </a:solidFill>
              <a:latin typeface="Arial" panose="020B0604020202020204" pitchFamily="34" charset="0"/>
            </a:endParaRPr>
          </a:p>
        </p:txBody>
      </p:sp>
    </p:spTree>
    <p:extLst>
      <p:ext uri="{BB962C8B-B14F-4D97-AF65-F5344CB8AC3E}">
        <p14:creationId xmlns:p14="http://schemas.microsoft.com/office/powerpoint/2010/main" val="1535691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DE7382A-8155-426D-8DA0-8C96B0703245}" type="datetimeFigureOut">
              <a:rPr lang="fa-IR" smtClean="0"/>
              <a:pPr/>
              <a:t>1444/05/14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C6F6FF6-53DA-4139-86AA-FA4DBE8F7FD8}"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DE7382A-8155-426D-8DA0-8C96B0703245}" type="datetimeFigureOut">
              <a:rPr lang="fa-IR" smtClean="0"/>
              <a:pPr/>
              <a:t>1444/05/14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C6F6FF6-53DA-4139-86AA-FA4DBE8F7FD8}" type="slidenum">
              <a:rPr lang="fa-IR" smtClean="0"/>
              <a:pPr/>
              <a:t>‹#›</a:t>
            </a:fld>
            <a:endParaRPr lang="fa-I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D407B01-3D70-4061-9A89-D3AA3CE51554}"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E8155C-B1EC-4B8E-9546-3AFA19CB50D9}"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17955366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5056C5E-C3CE-4327-88DF-DAAB556F2E06}"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E516EB-1AFE-455E-990F-5A0FE9DA1102}"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20138151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EAFB94A-06EF-42DE-BCDB-C7BBF530DF8A}" type="datetime1">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6F72775-9544-436F-80D1-5ECC331B5DDB}" type="slidenum">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799404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fld id="{EFE4B9DE-2D24-4831-A56F-DBB3D687A1DF}" type="datetime1">
              <a:rPr kumimoji="0" lang="en-US" sz="1000" b="0" i="0" u="none" strike="noStrike" kern="1200" cap="none" spc="0" normalizeH="0" baseline="0" noProof="0" smtClean="0">
                <a:ln>
                  <a:noFill/>
                </a:ln>
                <a:solidFill>
                  <a:srgbClr val="FFFFFF"/>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srgbClr val="FFFFFF"/>
              </a:solidFill>
              <a:effectLst/>
              <a:uLnTx/>
              <a:uFillTx/>
              <a:latin typeface="Tahoma" pitchFamily="34" charset="0"/>
              <a:ea typeface="+mn-ea"/>
              <a:cs typeface="Arial" pitchFamily="34" charset="0"/>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Tahoma" pitchFamily="34" charset="0"/>
              <a:ea typeface="+mn-ea"/>
              <a:cs typeface="Arial" pitchFamily="34" charset="0"/>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2B43868E-C284-4B69-A8E0-D7667920FE25}" type="slidenum">
              <a:rPr kumimoji="0" lang="en-US" sz="1000" b="0" i="0" u="none" strike="noStrike" kern="1200" cap="none" spc="0" normalizeH="0" baseline="0" noProof="0" smtClean="0">
                <a:ln>
                  <a:noFill/>
                </a:ln>
                <a:solidFill>
                  <a:srgbClr val="FFFFFF"/>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203643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defRPr>
                <a:cs typeface="B Mitra" pitchFamily="2" charset="-78"/>
              </a:defRPr>
            </a:lvl1pPr>
            <a:lvl2pPr algn="just">
              <a:defRPr>
                <a:cs typeface="B Mitra" pitchFamily="2" charset="-78"/>
              </a:defRPr>
            </a:lvl2pPr>
            <a:lvl3pPr algn="just">
              <a:defRPr>
                <a:cs typeface="B Mitra" pitchFamily="2" charset="-78"/>
              </a:defRPr>
            </a:lvl3pPr>
            <a:lvl4pPr algn="just">
              <a:defRPr>
                <a:cs typeface="B Mitra" pitchFamily="2" charset="-78"/>
              </a:defRPr>
            </a:lvl4pPr>
            <a:lvl5pPr algn="just">
              <a:defRPr>
                <a:cs typeface="B Mitra" pitchFamily="2" charset="-78"/>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2544C77-A76D-4680-812A-8B8324233BF8}"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547D38-6975-42A3-8B0A-5E77EF35C222}"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7" name="Title 6"/>
          <p:cNvSpPr>
            <a:spLocks noGrp="1"/>
          </p:cNvSpPr>
          <p:nvPr>
            <p:ph type="title"/>
          </p:nvPr>
        </p:nvSpPr>
        <p:spPr/>
        <p:txBody>
          <a:bodyPr rtlCol="0"/>
          <a:lstStyle>
            <a:lvl1pPr algn="ctr">
              <a:defRPr>
                <a:cs typeface="B Titr" pitchFamily="2" charset="-78"/>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9384416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1BB4F12-EBE9-4101-9DD6-9A70CAB66EB1}" type="datetime1">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D3717-38D8-4582-BFB0-6FACC21D659B}" type="slidenum">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2835169900"/>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037E7D0-EC7D-425A-B7E9-F628E5854976}" type="datetime1">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6" name="Footer Placeholder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046F9A-0DD9-42AF-BA7F-41D3EBD86AC5}" type="slidenum">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558517427"/>
      </p:ext>
    </p:extLst>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2D2DCDB-AB0C-4D5B-BCBB-DEE9EE7899C2}"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8" name="Footer Placeholder 7"/>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D64554-2F0B-491B-AA0E-857F53163346}"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1880341012"/>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B106495-9C25-41E5-9CDC-705C47F6D258}" type="datetime1">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4" name="Footer Placeholder 3"/>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DC1301-6AF3-438F-9439-204D892BFFA4}" type="slidenum">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643899936"/>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86A51DE-A841-459D-85A0-63F9AD81424C}"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3" name="Footer Placeholder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82B8A4-70E3-4335-BA95-26DBAB0BC853}"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366095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DE7382A-8155-426D-8DA0-8C96B0703245}" type="datetimeFigureOut">
              <a:rPr lang="fa-IR" smtClean="0"/>
              <a:pPr/>
              <a:t>1444/05/14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C6F6FF6-53DA-4139-86AA-FA4DBE8F7FD8}" type="slidenum">
              <a:rPr lang="fa-IR" smtClean="0"/>
              <a:pPr/>
              <a:t>‹#›</a:t>
            </a:fld>
            <a:endParaRPr lang="fa-I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2F88565-179A-44A2-B7D3-E86FD0A3EA94}"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Footer Placeholder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C75D94-3DAE-49B7-9AD5-EBDBE3EB3F73}"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2268433005"/>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fld id="{0DF3EF6B-2EAC-4CBD-B055-4CA71B6C9ACA}" type="datetime1">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82D6CC46-A29F-4271-A7A1-A8AFBDE6B16C}" type="slidenum">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960534166"/>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D407B01-3D70-4061-9A89-D3AA3CE51554}"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E8155C-B1EC-4B8E-9546-3AFA19CB50D9}"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415214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5056C5E-C3CE-4327-88DF-DAAB556F2E06}"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E516EB-1AFE-455E-990F-5A0FE9DA1102}"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7744433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EAFB94A-06EF-42DE-BCDB-C7BBF530DF8A}" type="datetime1">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6F72775-9544-436F-80D1-5ECC331B5DDB}" type="slidenum">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9455326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81" y="235"/>
              <a:ext cx="1863" cy="3634"/>
              <a:chOff x="3003" y="769"/>
              <a:chExt cx="1863" cy="3634"/>
            </a:xfrm>
          </p:grpSpPr>
          <p:sp>
            <p:nvSpPr>
              <p:cNvPr id="39" name="Freeform 4"/>
              <p:cNvSpPr>
                <a:spLocks/>
              </p:cNvSpPr>
              <p:nvPr userDrawn="1"/>
            </p:nvSpPr>
            <p:spPr bwMode="ltGray">
              <a:xfrm rot="12185230" flipV="1">
                <a:off x="3533" y="764"/>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40" name="Freeform 5"/>
              <p:cNvSpPr>
                <a:spLocks/>
              </p:cNvSpPr>
              <p:nvPr userDrawn="1"/>
            </p:nvSpPr>
            <p:spPr bwMode="ltGray">
              <a:xfrm rot="12185230" flipV="1">
                <a:off x="4024" y="1795"/>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41" name="Freeform 6"/>
              <p:cNvSpPr>
                <a:spLocks/>
              </p:cNvSpPr>
              <p:nvPr userDrawn="1"/>
            </p:nvSpPr>
            <p:spPr bwMode="ltGray">
              <a:xfrm rot="12185230" flipV="1">
                <a:off x="3636" y="2153"/>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42" name="Freeform 7"/>
              <p:cNvSpPr>
                <a:spLocks/>
              </p:cNvSpPr>
              <p:nvPr userDrawn="1"/>
            </p:nvSpPr>
            <p:spPr bwMode="ltGray">
              <a:xfrm rot="12185230" flipV="1">
                <a:off x="3977" y="963"/>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43" name="Freeform 8"/>
              <p:cNvSpPr>
                <a:spLocks/>
              </p:cNvSpPr>
              <p:nvPr userDrawn="1"/>
            </p:nvSpPr>
            <p:spPr bwMode="ltGray">
              <a:xfrm rot="12185230" flipV="1">
                <a:off x="3831" y="2201"/>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44" name="Freeform 9"/>
              <p:cNvSpPr>
                <a:spLocks/>
              </p:cNvSpPr>
              <p:nvPr userDrawn="1"/>
            </p:nvSpPr>
            <p:spPr bwMode="ltGray">
              <a:xfrm rot="12185230" flipV="1">
                <a:off x="3886" y="1314"/>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45" name="Freeform 10"/>
              <p:cNvSpPr>
                <a:spLocks/>
              </p:cNvSpPr>
              <p:nvPr userDrawn="1"/>
            </p:nvSpPr>
            <p:spPr bwMode="ltGray">
              <a:xfrm rot="12185230" flipV="1">
                <a:off x="2998" y="2340"/>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sp>
          <p:nvSpPr>
            <p:cNvPr id="6"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9"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37"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38"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grpSp>
          <p:nvGrpSpPr>
            <p:cNvPr id="13" name="Group 21"/>
            <p:cNvGrpSpPr>
              <a:grpSpLocks/>
            </p:cNvGrpSpPr>
            <p:nvPr userDrawn="1"/>
          </p:nvGrpSpPr>
          <p:grpSpPr bwMode="auto">
            <a:xfrm rot="-6691250">
              <a:off x="3634" y="111"/>
              <a:ext cx="356" cy="608"/>
              <a:chOff x="1736" y="866"/>
              <a:chExt cx="129" cy="157"/>
            </a:xfrm>
          </p:grpSpPr>
          <p:sp>
            <p:nvSpPr>
              <p:cNvPr id="33" name="Freeform 22"/>
              <p:cNvSpPr>
                <a:spLocks/>
              </p:cNvSpPr>
              <p:nvPr userDrawn="1"/>
            </p:nvSpPr>
            <p:spPr bwMode="ltGray">
              <a:xfrm>
                <a:off x="1740"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34" name="Freeform 23"/>
              <p:cNvSpPr>
                <a:spLocks/>
              </p:cNvSpPr>
              <p:nvPr userDrawn="1"/>
            </p:nvSpPr>
            <p:spPr bwMode="ltGray">
              <a:xfrm>
                <a:off x="1797"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35" name="Freeform 24"/>
              <p:cNvSpPr>
                <a:spLocks/>
              </p:cNvSpPr>
              <p:nvPr userDrawn="1"/>
            </p:nvSpPr>
            <p:spPr bwMode="ltGray">
              <a:xfrm>
                <a:off x="1780"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grpSp>
          <p:nvGrpSpPr>
            <p:cNvPr id="14" name="Group 25"/>
            <p:cNvGrpSpPr>
              <a:grpSpLocks/>
            </p:cNvGrpSpPr>
            <p:nvPr userDrawn="1"/>
          </p:nvGrpSpPr>
          <p:grpSpPr bwMode="auto">
            <a:xfrm rot="8524840">
              <a:off x="677" y="3300"/>
              <a:ext cx="500" cy="500"/>
              <a:chOff x="1727" y="875"/>
              <a:chExt cx="129" cy="156"/>
            </a:xfrm>
          </p:grpSpPr>
          <p:sp>
            <p:nvSpPr>
              <p:cNvPr id="30" name="Freeform 26"/>
              <p:cNvSpPr>
                <a:spLocks/>
              </p:cNvSpPr>
              <p:nvPr userDrawn="1"/>
            </p:nvSpPr>
            <p:spPr bwMode="ltGray">
              <a:xfrm>
                <a:off x="1727" y="877"/>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31" name="Freeform 27"/>
              <p:cNvSpPr>
                <a:spLocks/>
              </p:cNvSpPr>
              <p:nvPr userDrawn="1"/>
            </p:nvSpPr>
            <p:spPr bwMode="ltGray">
              <a:xfrm>
                <a:off x="1786" y="90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32" name="Freeform 28"/>
              <p:cNvSpPr>
                <a:spLocks/>
              </p:cNvSpPr>
              <p:nvPr userDrawn="1"/>
            </p:nvSpPr>
            <p:spPr bwMode="ltGray">
              <a:xfrm>
                <a:off x="1772" y="1007"/>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grpSp>
          <p:nvGrpSpPr>
            <p:cNvPr id="15" name="Group 29"/>
            <p:cNvGrpSpPr>
              <a:grpSpLocks/>
            </p:cNvGrpSpPr>
            <p:nvPr userDrawn="1"/>
          </p:nvGrpSpPr>
          <p:grpSpPr bwMode="auto">
            <a:xfrm rot="4106450" flipH="1">
              <a:off x="404" y="254"/>
              <a:ext cx="708" cy="891"/>
              <a:chOff x="1727" y="866"/>
              <a:chExt cx="129" cy="157"/>
            </a:xfrm>
          </p:grpSpPr>
          <p:sp>
            <p:nvSpPr>
              <p:cNvPr id="27"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28"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29"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grpSp>
          <p:nvGrpSpPr>
            <p:cNvPr id="16" name="Group 33"/>
            <p:cNvGrpSpPr>
              <a:grpSpLocks/>
            </p:cNvGrpSpPr>
            <p:nvPr userDrawn="1"/>
          </p:nvGrpSpPr>
          <p:grpSpPr bwMode="auto">
            <a:xfrm rot="10015322" flipH="1">
              <a:off x="4632" y="2392"/>
              <a:ext cx="708" cy="891"/>
              <a:chOff x="1727" y="866"/>
              <a:chExt cx="129" cy="157"/>
            </a:xfrm>
          </p:grpSpPr>
          <p:sp>
            <p:nvSpPr>
              <p:cNvPr id="24"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25"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26"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9"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20"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sp>
        <p:nvSpPr>
          <p:cNvPr id="14383"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14384"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47" name="Rectangle 4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48" name="Rectangle 4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0055BA-E711-4096-808B-27A31530411E}" type="slidenum">
              <a:rPr kumimoji="0" lang="ar-SA"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9747985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5" name="Rectangle 48"/>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6" name="Rectangle 49"/>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571B63-7C61-4AF8-8451-0E279B53E56B}" type="slidenum">
              <a:rPr kumimoji="0" lang="ar-SA"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6282866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5" name="Rectangle 48"/>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6" name="Rectangle 49"/>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BDC7D2-37E1-4956-B41A-5F87D056D873}" type="slidenum">
              <a:rPr kumimoji="0" lang="ar-SA"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9555993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6" name="Rectangle 48"/>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7" name="Rectangle 49"/>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8CEDF7-4B2C-4D27-AD54-D4AADBEE00E1}" type="slidenum">
              <a:rPr kumimoji="0" lang="ar-SA"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6112965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8" name="Rectangle 48"/>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9" name="Rectangle 49"/>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8C9445-C484-46DC-9C92-AC66D0563F7E}" type="slidenum">
              <a:rPr kumimoji="0" lang="ar-SA"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7554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B8C79BC6-A0C9-4FE2-AF3D-E8F3CCA2458E}" type="datetimeFigureOut">
              <a:rPr lang="fa-IR">
                <a:solidFill>
                  <a:prstClr val="black">
                    <a:tint val="75000"/>
                  </a:prstClr>
                </a:solidFill>
              </a:rPr>
              <a:pPr>
                <a:defRPr/>
              </a:pPr>
              <a:t>1444/05/14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4B68BB-730E-49AD-8DDC-F7BE9C0C8EA4}" type="slidenum">
              <a:rPr lang="fa-IR" altLang="en-US"/>
              <a:pPr>
                <a:defRPr/>
              </a:pPr>
              <a:t>‹#›</a:t>
            </a:fld>
            <a:endParaRPr lang="fa-IR" altLang="en-US"/>
          </a:p>
        </p:txBody>
      </p:sp>
    </p:spTree>
    <p:extLst>
      <p:ext uri="{BB962C8B-B14F-4D97-AF65-F5344CB8AC3E}">
        <p14:creationId xmlns:p14="http://schemas.microsoft.com/office/powerpoint/2010/main" val="35318064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4" name="Rectangle 48"/>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5" name="Rectangle 49"/>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949FDC9-B19E-4254-8B23-1B593721857E}" type="slidenum">
              <a:rPr kumimoji="0" lang="ar-SA"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4453585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3" name="Rectangle 48"/>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4" name="Rectangle 49"/>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0E9B41-F23B-486A-AC4F-8D527F17A880}" type="slidenum">
              <a:rPr kumimoji="0" lang="ar-SA"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9036545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6" name="Rectangle 48"/>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7" name="Rectangle 49"/>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07F009A-07AA-47A7-A739-FF3C6966D802}" type="slidenum">
              <a:rPr kumimoji="0" lang="ar-SA"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9487236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6" name="Rectangle 48"/>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7" name="Rectangle 49"/>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8CE68D-8113-440D-A5C5-F8DEACAE4078}" type="slidenum">
              <a:rPr kumimoji="0" lang="ar-SA"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2122384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5" name="Rectangle 48"/>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6" name="Rectangle 49"/>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15EA74-883A-430B-B6EB-FE52E2B5E0BC}" type="slidenum">
              <a:rPr kumimoji="0" lang="ar-SA"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0739366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5" name="Rectangle 48"/>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6" name="Rectangle 49"/>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C383E9-EB81-4731-BF5E-F065A809FBF8}" type="slidenum">
              <a:rPr kumimoji="0" lang="ar-SA"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8766596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676400"/>
            <a:ext cx="8686800" cy="4572000"/>
          </a:xfrm>
        </p:spPr>
        <p:txBody>
          <a:bodyPr/>
          <a:lstStyle/>
          <a:p>
            <a:pPr lvl="0"/>
            <a:endParaRPr lang="en-US" noProof="0"/>
          </a:p>
        </p:txBody>
      </p:sp>
      <p:sp>
        <p:nvSpPr>
          <p:cNvPr id="4" name="Footer Placeholder 3"/>
          <p:cNvSpPr>
            <a:spLocks noGrp="1"/>
          </p:cNvSpPr>
          <p:nvPr>
            <p:ph type="ftr" sz="quarter" idx="10"/>
          </p:nvPr>
        </p:nvSpPr>
        <p:spPr>
          <a:xfrm>
            <a:off x="5791200" y="6400800"/>
            <a:ext cx="2895600" cy="3810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rPr>
              <a:t>متغيرها</a:t>
            </a: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Tree>
    <p:extLst>
      <p:ext uri="{BB962C8B-B14F-4D97-AF65-F5344CB8AC3E}">
        <p14:creationId xmlns:p14="http://schemas.microsoft.com/office/powerpoint/2010/main" val="7157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E93A5FD4-BC10-4EFE-9E30-A854F6DD4CDD}" type="datetimeFigureOut">
              <a:rPr lang="fa-IR">
                <a:solidFill>
                  <a:prstClr val="black">
                    <a:tint val="75000"/>
                  </a:prstClr>
                </a:solidFill>
              </a:rPr>
              <a:pPr>
                <a:defRPr/>
              </a:pPr>
              <a:t>1444/05/14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72E32A-6BE2-41DE-B629-B9A00874B4FC}" type="slidenum">
              <a:rPr lang="fa-IR" altLang="en-US"/>
              <a:pPr>
                <a:defRPr/>
              </a:pPr>
              <a:t>‹#›</a:t>
            </a:fld>
            <a:endParaRPr lang="fa-IR" altLang="en-US"/>
          </a:p>
        </p:txBody>
      </p:sp>
    </p:spTree>
    <p:extLst>
      <p:ext uri="{BB962C8B-B14F-4D97-AF65-F5344CB8AC3E}">
        <p14:creationId xmlns:p14="http://schemas.microsoft.com/office/powerpoint/2010/main" val="109680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F8BDFB-DBD0-4960-91DA-7C6DB3913F8F}" type="datetimeFigureOut">
              <a:rPr lang="fa-IR">
                <a:solidFill>
                  <a:prstClr val="black">
                    <a:tint val="75000"/>
                  </a:prstClr>
                </a:solidFill>
              </a:rPr>
              <a:pPr>
                <a:defRPr/>
              </a:pPr>
              <a:t>1444/05/14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DCED72-D2A3-4FEE-B672-FD4077B05734}" type="slidenum">
              <a:rPr lang="fa-IR" altLang="en-US"/>
              <a:pPr>
                <a:defRPr/>
              </a:pPr>
              <a:t>‹#›</a:t>
            </a:fld>
            <a:endParaRPr lang="fa-IR" altLang="en-US"/>
          </a:p>
        </p:txBody>
      </p:sp>
    </p:spTree>
    <p:extLst>
      <p:ext uri="{BB962C8B-B14F-4D97-AF65-F5344CB8AC3E}">
        <p14:creationId xmlns:p14="http://schemas.microsoft.com/office/powerpoint/2010/main" val="254304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8540AF1C-E0D8-446E-9B3A-2CFF7ACB439C}" type="datetimeFigureOut">
              <a:rPr lang="fa-IR">
                <a:solidFill>
                  <a:prstClr val="black">
                    <a:tint val="75000"/>
                  </a:prstClr>
                </a:solidFill>
              </a:rPr>
              <a:pPr>
                <a:defRPr/>
              </a:pPr>
              <a:t>1444/05/14</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9B341AB-8313-4AD5-9049-4B1FA72CCD3E}" type="slidenum">
              <a:rPr lang="fa-IR" altLang="en-US"/>
              <a:pPr>
                <a:defRPr/>
              </a:pPr>
              <a:t>‹#›</a:t>
            </a:fld>
            <a:endParaRPr lang="fa-IR" altLang="en-US"/>
          </a:p>
        </p:txBody>
      </p:sp>
    </p:spTree>
    <p:extLst>
      <p:ext uri="{BB962C8B-B14F-4D97-AF65-F5344CB8AC3E}">
        <p14:creationId xmlns:p14="http://schemas.microsoft.com/office/powerpoint/2010/main" val="194738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8A2096BB-F485-4201-98B9-6C43C6307C1C}" type="datetimeFigureOut">
              <a:rPr lang="fa-IR">
                <a:solidFill>
                  <a:prstClr val="black">
                    <a:tint val="75000"/>
                  </a:prstClr>
                </a:solidFill>
              </a:rPr>
              <a:pPr>
                <a:defRPr/>
              </a:pPr>
              <a:t>1444/05/14</a:t>
            </a:fld>
            <a:endParaRPr lang="fa-I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D1A9B3F-5D97-4BD0-AAD0-3EB5994F7B6B}" type="slidenum">
              <a:rPr lang="fa-IR" altLang="en-US"/>
              <a:pPr>
                <a:defRPr/>
              </a:pPr>
              <a:t>‹#›</a:t>
            </a:fld>
            <a:endParaRPr lang="fa-IR" altLang="en-US"/>
          </a:p>
        </p:txBody>
      </p:sp>
    </p:spTree>
    <p:extLst>
      <p:ext uri="{BB962C8B-B14F-4D97-AF65-F5344CB8AC3E}">
        <p14:creationId xmlns:p14="http://schemas.microsoft.com/office/powerpoint/2010/main" val="4136526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B8965E81-4ADD-4203-B1AA-F493FBFCC355}" type="datetimeFigureOut">
              <a:rPr lang="fa-IR">
                <a:solidFill>
                  <a:prstClr val="black">
                    <a:tint val="75000"/>
                  </a:prstClr>
                </a:solidFill>
              </a:rPr>
              <a:pPr>
                <a:defRPr/>
              </a:pPr>
              <a:t>1444/05/14</a:t>
            </a:fld>
            <a:endParaRPr lang="fa-I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7EC77BD-784F-4EA5-9242-C567F419E4EE}" type="slidenum">
              <a:rPr lang="fa-IR" altLang="en-US"/>
              <a:pPr>
                <a:defRPr/>
              </a:pPr>
              <a:t>‹#›</a:t>
            </a:fld>
            <a:endParaRPr lang="fa-IR" altLang="en-US"/>
          </a:p>
        </p:txBody>
      </p:sp>
    </p:spTree>
    <p:extLst>
      <p:ext uri="{BB962C8B-B14F-4D97-AF65-F5344CB8AC3E}">
        <p14:creationId xmlns:p14="http://schemas.microsoft.com/office/powerpoint/2010/main" val="3885465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C590D1-BBC1-4628-BE64-61D37F8999AF}" type="datetimeFigureOut">
              <a:rPr lang="fa-IR">
                <a:solidFill>
                  <a:prstClr val="black">
                    <a:tint val="75000"/>
                  </a:prstClr>
                </a:solidFill>
              </a:rPr>
              <a:pPr>
                <a:defRPr/>
              </a:pPr>
              <a:t>1444/05/14</a:t>
            </a:fld>
            <a:endParaRPr lang="fa-I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78FFE67-F0BA-4C00-B083-FBC2BB12F930}" type="slidenum">
              <a:rPr lang="fa-IR" altLang="en-US"/>
              <a:pPr>
                <a:defRPr/>
              </a:pPr>
              <a:t>‹#›</a:t>
            </a:fld>
            <a:endParaRPr lang="fa-IR" altLang="en-US"/>
          </a:p>
        </p:txBody>
      </p:sp>
    </p:spTree>
    <p:extLst>
      <p:ext uri="{BB962C8B-B14F-4D97-AF65-F5344CB8AC3E}">
        <p14:creationId xmlns:p14="http://schemas.microsoft.com/office/powerpoint/2010/main" val="1519248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D306BB-6C7E-4EBF-908D-51BF55EBE3F9}" type="datetimeFigureOut">
              <a:rPr lang="fa-IR">
                <a:solidFill>
                  <a:prstClr val="black">
                    <a:tint val="75000"/>
                  </a:prstClr>
                </a:solidFill>
              </a:rPr>
              <a:pPr>
                <a:defRPr/>
              </a:pPr>
              <a:t>1444/05/14</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669861-D6AF-4815-8FD5-487814AF3EFF}" type="slidenum">
              <a:rPr lang="fa-IR" altLang="en-US"/>
              <a:pPr>
                <a:defRPr/>
              </a:pPr>
              <a:t>‹#›</a:t>
            </a:fld>
            <a:endParaRPr lang="fa-IR" altLang="en-US"/>
          </a:p>
        </p:txBody>
      </p:sp>
    </p:spTree>
    <p:extLst>
      <p:ext uri="{BB962C8B-B14F-4D97-AF65-F5344CB8AC3E}">
        <p14:creationId xmlns:p14="http://schemas.microsoft.com/office/powerpoint/2010/main" val="174957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DE7382A-8155-426D-8DA0-8C96B0703245}" type="datetimeFigureOut">
              <a:rPr lang="fa-IR" smtClean="0"/>
              <a:pPr/>
              <a:t>1444/05/14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C6F6FF6-53DA-4139-86AA-FA4DBE8F7FD8}"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CAA450-DC74-499D-A69F-5F336A869ADD}" type="datetimeFigureOut">
              <a:rPr lang="fa-IR">
                <a:solidFill>
                  <a:prstClr val="black">
                    <a:tint val="75000"/>
                  </a:prstClr>
                </a:solidFill>
              </a:rPr>
              <a:pPr>
                <a:defRPr/>
              </a:pPr>
              <a:t>1444/05/14</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430CF71-9A03-43E7-820A-12747355E808}" type="slidenum">
              <a:rPr lang="fa-IR" altLang="en-US"/>
              <a:pPr>
                <a:defRPr/>
              </a:pPr>
              <a:t>‹#›</a:t>
            </a:fld>
            <a:endParaRPr lang="fa-IR" altLang="en-US"/>
          </a:p>
        </p:txBody>
      </p:sp>
    </p:spTree>
    <p:extLst>
      <p:ext uri="{BB962C8B-B14F-4D97-AF65-F5344CB8AC3E}">
        <p14:creationId xmlns:p14="http://schemas.microsoft.com/office/powerpoint/2010/main" val="890549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AD98D894-BACA-451D-803F-B053F9DE6C82}" type="datetimeFigureOut">
              <a:rPr lang="fa-IR">
                <a:solidFill>
                  <a:prstClr val="black">
                    <a:tint val="75000"/>
                  </a:prstClr>
                </a:solidFill>
              </a:rPr>
              <a:pPr>
                <a:defRPr/>
              </a:pPr>
              <a:t>1444/05/14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8ACED7-5214-4402-B8B1-4C143B7359F9}" type="slidenum">
              <a:rPr lang="fa-IR" altLang="en-US"/>
              <a:pPr>
                <a:defRPr/>
              </a:pPr>
              <a:t>‹#›</a:t>
            </a:fld>
            <a:endParaRPr lang="fa-IR" altLang="en-US"/>
          </a:p>
        </p:txBody>
      </p:sp>
    </p:spTree>
    <p:extLst>
      <p:ext uri="{BB962C8B-B14F-4D97-AF65-F5344CB8AC3E}">
        <p14:creationId xmlns:p14="http://schemas.microsoft.com/office/powerpoint/2010/main" val="2022785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3E569BD6-649E-4B06-B776-641088CA0FCF}" type="datetimeFigureOut">
              <a:rPr lang="fa-IR">
                <a:solidFill>
                  <a:prstClr val="black">
                    <a:tint val="75000"/>
                  </a:prstClr>
                </a:solidFill>
              </a:rPr>
              <a:pPr>
                <a:defRPr/>
              </a:pPr>
              <a:t>1444/05/14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8FAE4C3-350A-4AEC-977A-5491F82357B0}" type="slidenum">
              <a:rPr lang="fa-IR" altLang="en-US"/>
              <a:pPr>
                <a:defRPr/>
              </a:pPr>
              <a:t>‹#›</a:t>
            </a:fld>
            <a:endParaRPr lang="fa-IR" altLang="en-US"/>
          </a:p>
        </p:txBody>
      </p:sp>
    </p:spTree>
    <p:extLst>
      <p:ext uri="{BB962C8B-B14F-4D97-AF65-F5344CB8AC3E}">
        <p14:creationId xmlns:p14="http://schemas.microsoft.com/office/powerpoint/2010/main" val="394540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600200"/>
            <a:ext cx="8229600" cy="4525963"/>
          </a:xfrm>
        </p:spPr>
        <p:txBody>
          <a:bodyPr/>
          <a:lstStyle/>
          <a:p>
            <a:pPr lvl="0"/>
            <a:endParaRPr lang="fa-IR" noProof="0"/>
          </a:p>
        </p:txBody>
      </p:sp>
      <p:sp>
        <p:nvSpPr>
          <p:cNvPr id="4" name="Date Placeholder 3"/>
          <p:cNvSpPr>
            <a:spLocks noGrp="1"/>
          </p:cNvSpPr>
          <p:nvPr>
            <p:ph type="dt" sz="half" idx="10"/>
          </p:nvPr>
        </p:nvSpPr>
        <p:spPr/>
        <p:txBody>
          <a:bodyPr/>
          <a:lstStyle>
            <a:lvl1pPr>
              <a:defRPr/>
            </a:lvl1pPr>
          </a:lstStyle>
          <a:p>
            <a:pPr>
              <a:defRPr/>
            </a:pPr>
            <a:fld id="{C52169BE-CA62-4B97-9FFD-92D58C068AA8}" type="datetimeFigureOut">
              <a:rPr lang="fa-IR">
                <a:solidFill>
                  <a:prstClr val="black">
                    <a:tint val="75000"/>
                  </a:prstClr>
                </a:solidFill>
              </a:rPr>
              <a:pPr>
                <a:defRPr/>
              </a:pPr>
              <a:t>1444/05/14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9598DE-0E95-4EC0-8471-92B3197CBD2B}" type="slidenum">
              <a:rPr lang="fa-IR" altLang="en-US"/>
              <a:pPr>
                <a:defRPr/>
              </a:pPr>
              <a:t>‹#›</a:t>
            </a:fld>
            <a:endParaRPr lang="fa-IR" altLang="en-US"/>
          </a:p>
        </p:txBody>
      </p:sp>
    </p:spTree>
    <p:extLst>
      <p:ext uri="{BB962C8B-B14F-4D97-AF65-F5344CB8AC3E}">
        <p14:creationId xmlns:p14="http://schemas.microsoft.com/office/powerpoint/2010/main" val="247751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C7A69C27-7EEF-44EC-BE10-2492157E46AF}" type="datetime8">
              <a:rPr lang="fa-IR"/>
              <a:pPr>
                <a:defRPr/>
              </a:pPr>
              <a:t>22/دسامبر/7</a:t>
            </a:fld>
            <a:endParaRPr lang="fa-IR"/>
          </a:p>
        </p:txBody>
      </p:sp>
      <p:sp>
        <p:nvSpPr>
          <p:cNvPr id="5" name="Footer Placeholder 4"/>
          <p:cNvSpPr>
            <a:spLocks noGrp="1"/>
          </p:cNvSpPr>
          <p:nvPr>
            <p:ph type="ftr" sz="quarter" idx="11"/>
          </p:nvPr>
        </p:nvSpPr>
        <p:spPr/>
        <p:txBody>
          <a:bodyPr/>
          <a:lstStyle>
            <a:lvl1pPr rtl="0" eaLnBrk="0" fontAlgn="base" hangingPunct="0">
              <a:spcBef>
                <a:spcPct val="0"/>
              </a:spcBef>
              <a:spcAft>
                <a:spcPct val="0"/>
              </a:spcAft>
              <a:defRPr>
                <a:latin typeface="Calibri" pitchFamily="34" charset="0"/>
              </a:defRPr>
            </a:lvl1pPr>
          </a:lstStyle>
          <a:p>
            <a:pPr>
              <a:defRPr/>
            </a:pPr>
            <a:r>
              <a:rPr lang="en-US"/>
              <a:t>Introduction in research   </a:t>
            </a:r>
            <a:endParaRPr lang="fa-IR" dirty="0"/>
          </a:p>
        </p:txBody>
      </p:sp>
      <p:sp>
        <p:nvSpPr>
          <p:cNvPr id="6" name="Slide Number Placeholder 5"/>
          <p:cNvSpPr>
            <a:spLocks noGrp="1"/>
          </p:cNvSpPr>
          <p:nvPr>
            <p:ph type="sldNum" sz="quarter" idx="12"/>
          </p:nvPr>
        </p:nvSpPr>
        <p:spPr/>
        <p:txBody>
          <a:bodyPr/>
          <a:lstStyle>
            <a:lvl1pPr rtl="0" eaLnBrk="0" hangingPunct="0">
              <a:defRPr/>
            </a:lvl1pPr>
          </a:lstStyle>
          <a:p>
            <a:pPr>
              <a:defRPr/>
            </a:pPr>
            <a:fld id="{9C7718C6-C98A-4FA3-8E70-A24CE376079F}" type="slidenum">
              <a:rPr lang="fa-IR" altLang="fa-IR"/>
              <a:pPr>
                <a:defRPr/>
              </a:pPr>
              <a:t>‹#›</a:t>
            </a:fld>
            <a:endParaRPr lang="fa-IR" altLang="fa-IR"/>
          </a:p>
        </p:txBody>
      </p:sp>
    </p:spTree>
    <p:extLst>
      <p:ext uri="{BB962C8B-B14F-4D97-AF65-F5344CB8AC3E}">
        <p14:creationId xmlns:p14="http://schemas.microsoft.com/office/powerpoint/2010/main" val="1012559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13FCD068-AA0C-46C9-855F-79BCC5D5A4F5}" type="datetime8">
              <a:rPr lang="fa-IR"/>
              <a:pPr>
                <a:defRPr/>
              </a:pPr>
              <a:t>22/دسامبر/7</a:t>
            </a:fld>
            <a:endParaRPr lang="fa-IR"/>
          </a:p>
        </p:txBody>
      </p:sp>
      <p:sp>
        <p:nvSpPr>
          <p:cNvPr id="5" name="Footer Placeholder 4"/>
          <p:cNvSpPr>
            <a:spLocks noGrp="1"/>
          </p:cNvSpPr>
          <p:nvPr>
            <p:ph type="ftr" sz="quarter" idx="11"/>
          </p:nvPr>
        </p:nvSpPr>
        <p:spPr/>
        <p:txBody>
          <a:bodyPr/>
          <a:lstStyle>
            <a:lvl1pPr rtl="0" eaLnBrk="0" fontAlgn="base" hangingPunct="0">
              <a:spcBef>
                <a:spcPct val="0"/>
              </a:spcBef>
              <a:spcAft>
                <a:spcPct val="0"/>
              </a:spcAft>
              <a:defRPr>
                <a:latin typeface="Calibri" pitchFamily="34" charset="0"/>
              </a:defRPr>
            </a:lvl1pPr>
          </a:lstStyle>
          <a:p>
            <a:pPr>
              <a:defRPr/>
            </a:pPr>
            <a:r>
              <a:rPr lang="en-US"/>
              <a:t>Introduction in research   </a:t>
            </a:r>
            <a:endParaRPr lang="fa-IR" dirty="0"/>
          </a:p>
        </p:txBody>
      </p:sp>
      <p:sp>
        <p:nvSpPr>
          <p:cNvPr id="6" name="Slide Number Placeholder 5"/>
          <p:cNvSpPr>
            <a:spLocks noGrp="1"/>
          </p:cNvSpPr>
          <p:nvPr>
            <p:ph type="sldNum" sz="quarter" idx="12"/>
          </p:nvPr>
        </p:nvSpPr>
        <p:spPr/>
        <p:txBody>
          <a:bodyPr/>
          <a:lstStyle>
            <a:lvl1pPr rtl="0" eaLnBrk="0" hangingPunct="0">
              <a:defRPr/>
            </a:lvl1pPr>
          </a:lstStyle>
          <a:p>
            <a:pPr>
              <a:defRPr/>
            </a:pPr>
            <a:fld id="{8BE82BC1-6E18-40FA-98BE-DF3E61888D77}" type="slidenum">
              <a:rPr lang="fa-IR" altLang="fa-IR"/>
              <a:pPr>
                <a:defRPr/>
              </a:pPr>
              <a:t>‹#›</a:t>
            </a:fld>
            <a:endParaRPr lang="fa-IR" altLang="fa-IR"/>
          </a:p>
        </p:txBody>
      </p:sp>
    </p:spTree>
    <p:extLst>
      <p:ext uri="{BB962C8B-B14F-4D97-AF65-F5344CB8AC3E}">
        <p14:creationId xmlns:p14="http://schemas.microsoft.com/office/powerpoint/2010/main" val="714920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smtClean="0"/>
              <a:t>Click to edit Master title style</a:t>
            </a:r>
            <a:endParaRPr lang="fa-IR"/>
          </a:p>
        </p:txBody>
      </p:sp>
      <p:sp>
        <p:nvSpPr>
          <p:cNvPr id="3" name="Text Placeholder 2"/>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7C6DBC9E-D96D-4C73-ACDF-DD5B67F54997}" type="datetime8">
              <a:rPr lang="fa-IR"/>
              <a:pPr>
                <a:defRPr/>
              </a:pPr>
              <a:t>22/دسامبر/7</a:t>
            </a:fld>
            <a:endParaRPr lang="fa-IR"/>
          </a:p>
        </p:txBody>
      </p:sp>
      <p:sp>
        <p:nvSpPr>
          <p:cNvPr id="5" name="Footer Placeholder 4"/>
          <p:cNvSpPr>
            <a:spLocks noGrp="1"/>
          </p:cNvSpPr>
          <p:nvPr>
            <p:ph type="ftr" sz="quarter" idx="11"/>
          </p:nvPr>
        </p:nvSpPr>
        <p:spPr/>
        <p:txBody>
          <a:bodyPr/>
          <a:lstStyle>
            <a:lvl1pPr rtl="0" eaLnBrk="0" fontAlgn="base" hangingPunct="0">
              <a:spcBef>
                <a:spcPct val="0"/>
              </a:spcBef>
              <a:spcAft>
                <a:spcPct val="0"/>
              </a:spcAft>
              <a:defRPr>
                <a:latin typeface="Calibri" pitchFamily="34" charset="0"/>
              </a:defRPr>
            </a:lvl1pPr>
          </a:lstStyle>
          <a:p>
            <a:pPr>
              <a:defRPr/>
            </a:pPr>
            <a:r>
              <a:rPr lang="en-US"/>
              <a:t>Introduction in research   </a:t>
            </a:r>
            <a:endParaRPr lang="fa-IR" dirty="0"/>
          </a:p>
        </p:txBody>
      </p:sp>
      <p:sp>
        <p:nvSpPr>
          <p:cNvPr id="6" name="Slide Number Placeholder 5"/>
          <p:cNvSpPr>
            <a:spLocks noGrp="1"/>
          </p:cNvSpPr>
          <p:nvPr>
            <p:ph type="sldNum" sz="quarter" idx="12"/>
          </p:nvPr>
        </p:nvSpPr>
        <p:spPr/>
        <p:txBody>
          <a:bodyPr/>
          <a:lstStyle>
            <a:lvl1pPr rtl="0" eaLnBrk="0" hangingPunct="0">
              <a:defRPr/>
            </a:lvl1pPr>
          </a:lstStyle>
          <a:p>
            <a:pPr>
              <a:defRPr/>
            </a:pPr>
            <a:fld id="{285A2FBD-872B-4835-A2F6-F0CE9E315E51}" type="slidenum">
              <a:rPr lang="fa-IR" altLang="fa-IR"/>
              <a:pPr>
                <a:defRPr/>
              </a:pPr>
              <a:t>‹#›</a:t>
            </a:fld>
            <a:endParaRPr lang="fa-IR" altLang="fa-IR"/>
          </a:p>
        </p:txBody>
      </p:sp>
    </p:spTree>
    <p:extLst>
      <p:ext uri="{BB962C8B-B14F-4D97-AF65-F5344CB8AC3E}">
        <p14:creationId xmlns:p14="http://schemas.microsoft.com/office/powerpoint/2010/main" val="3675311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5640BBD6-3F30-4C6B-B418-EC41DECD49A5}" type="datetime8">
              <a:rPr lang="fa-IR"/>
              <a:pPr>
                <a:defRPr/>
              </a:pPr>
              <a:t>22/دسامبر/7</a:t>
            </a:fld>
            <a:endParaRPr lang="fa-IR"/>
          </a:p>
        </p:txBody>
      </p:sp>
      <p:sp>
        <p:nvSpPr>
          <p:cNvPr id="6" name="Footer Placeholder 5"/>
          <p:cNvSpPr>
            <a:spLocks noGrp="1"/>
          </p:cNvSpPr>
          <p:nvPr>
            <p:ph type="ftr" sz="quarter" idx="11"/>
          </p:nvPr>
        </p:nvSpPr>
        <p:spPr/>
        <p:txBody>
          <a:bodyPr/>
          <a:lstStyle>
            <a:lvl1pPr rtl="0" eaLnBrk="0" fontAlgn="base" hangingPunct="0">
              <a:spcBef>
                <a:spcPct val="0"/>
              </a:spcBef>
              <a:spcAft>
                <a:spcPct val="0"/>
              </a:spcAft>
              <a:defRPr>
                <a:latin typeface="Calibri" pitchFamily="34" charset="0"/>
              </a:defRPr>
            </a:lvl1pPr>
          </a:lstStyle>
          <a:p>
            <a:pPr>
              <a:defRPr/>
            </a:pPr>
            <a:r>
              <a:rPr lang="en-US"/>
              <a:t>Introduction in research   </a:t>
            </a:r>
            <a:endParaRPr lang="fa-IR" dirty="0"/>
          </a:p>
        </p:txBody>
      </p:sp>
      <p:sp>
        <p:nvSpPr>
          <p:cNvPr id="7" name="Slide Number Placeholder 6"/>
          <p:cNvSpPr>
            <a:spLocks noGrp="1"/>
          </p:cNvSpPr>
          <p:nvPr>
            <p:ph type="sldNum" sz="quarter" idx="12"/>
          </p:nvPr>
        </p:nvSpPr>
        <p:spPr/>
        <p:txBody>
          <a:bodyPr/>
          <a:lstStyle>
            <a:lvl1pPr rtl="0" eaLnBrk="0" hangingPunct="0">
              <a:defRPr/>
            </a:lvl1pPr>
          </a:lstStyle>
          <a:p>
            <a:pPr>
              <a:defRPr/>
            </a:pPr>
            <a:fld id="{971F89CB-40FC-449F-BCAF-705FE2242823}" type="slidenum">
              <a:rPr lang="fa-IR" altLang="fa-IR"/>
              <a:pPr>
                <a:defRPr/>
              </a:pPr>
              <a:t>‹#›</a:t>
            </a:fld>
            <a:endParaRPr lang="fa-IR" altLang="fa-IR"/>
          </a:p>
        </p:txBody>
      </p:sp>
    </p:spTree>
    <p:extLst>
      <p:ext uri="{BB962C8B-B14F-4D97-AF65-F5344CB8AC3E}">
        <p14:creationId xmlns:p14="http://schemas.microsoft.com/office/powerpoint/2010/main" val="404157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2BD1ECE4-A8D9-4E4A-9E07-0AD5B9178681}" type="datetime8">
              <a:rPr lang="fa-IR"/>
              <a:pPr>
                <a:defRPr/>
              </a:pPr>
              <a:t>22/دسامبر/7</a:t>
            </a:fld>
            <a:endParaRPr lang="fa-IR"/>
          </a:p>
        </p:txBody>
      </p:sp>
      <p:sp>
        <p:nvSpPr>
          <p:cNvPr id="8" name="Footer Placeholder 7"/>
          <p:cNvSpPr>
            <a:spLocks noGrp="1"/>
          </p:cNvSpPr>
          <p:nvPr>
            <p:ph type="ftr" sz="quarter" idx="11"/>
          </p:nvPr>
        </p:nvSpPr>
        <p:spPr/>
        <p:txBody>
          <a:bodyPr/>
          <a:lstStyle>
            <a:lvl1pPr rtl="0" eaLnBrk="0" fontAlgn="base" hangingPunct="0">
              <a:spcBef>
                <a:spcPct val="0"/>
              </a:spcBef>
              <a:spcAft>
                <a:spcPct val="0"/>
              </a:spcAft>
              <a:defRPr>
                <a:latin typeface="Calibri" pitchFamily="34" charset="0"/>
              </a:defRPr>
            </a:lvl1pPr>
          </a:lstStyle>
          <a:p>
            <a:pPr>
              <a:defRPr/>
            </a:pPr>
            <a:r>
              <a:rPr lang="en-US"/>
              <a:t>Introduction in research   </a:t>
            </a:r>
            <a:endParaRPr lang="fa-IR" dirty="0"/>
          </a:p>
        </p:txBody>
      </p:sp>
      <p:sp>
        <p:nvSpPr>
          <p:cNvPr id="9" name="Slide Number Placeholder 8"/>
          <p:cNvSpPr>
            <a:spLocks noGrp="1"/>
          </p:cNvSpPr>
          <p:nvPr>
            <p:ph type="sldNum" sz="quarter" idx="12"/>
          </p:nvPr>
        </p:nvSpPr>
        <p:spPr/>
        <p:txBody>
          <a:bodyPr/>
          <a:lstStyle>
            <a:lvl1pPr rtl="0" eaLnBrk="0" hangingPunct="0">
              <a:defRPr/>
            </a:lvl1pPr>
          </a:lstStyle>
          <a:p>
            <a:pPr>
              <a:defRPr/>
            </a:pPr>
            <a:fld id="{10F6E94F-0AA0-46AB-92D5-841609D1F78D}" type="slidenum">
              <a:rPr lang="fa-IR" altLang="fa-IR"/>
              <a:pPr>
                <a:defRPr/>
              </a:pPr>
              <a:t>‹#›</a:t>
            </a:fld>
            <a:endParaRPr lang="fa-IR" altLang="fa-IR"/>
          </a:p>
        </p:txBody>
      </p:sp>
    </p:spTree>
    <p:extLst>
      <p:ext uri="{BB962C8B-B14F-4D97-AF65-F5344CB8AC3E}">
        <p14:creationId xmlns:p14="http://schemas.microsoft.com/office/powerpoint/2010/main" val="2717682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FFF732A7-E012-4D3A-87BD-AB897012EE03}" type="datetime8">
              <a:rPr lang="fa-IR"/>
              <a:pPr>
                <a:defRPr/>
              </a:pPr>
              <a:t>22/دسامبر/7</a:t>
            </a:fld>
            <a:endParaRPr lang="fa-IR"/>
          </a:p>
        </p:txBody>
      </p:sp>
      <p:sp>
        <p:nvSpPr>
          <p:cNvPr id="4" name="Footer Placeholder 3"/>
          <p:cNvSpPr>
            <a:spLocks noGrp="1"/>
          </p:cNvSpPr>
          <p:nvPr>
            <p:ph type="ftr" sz="quarter" idx="11"/>
          </p:nvPr>
        </p:nvSpPr>
        <p:spPr/>
        <p:txBody>
          <a:bodyPr/>
          <a:lstStyle>
            <a:lvl1pPr rtl="0" eaLnBrk="0" fontAlgn="base" hangingPunct="0">
              <a:spcBef>
                <a:spcPct val="0"/>
              </a:spcBef>
              <a:spcAft>
                <a:spcPct val="0"/>
              </a:spcAft>
              <a:defRPr>
                <a:latin typeface="Calibri" pitchFamily="34" charset="0"/>
              </a:defRPr>
            </a:lvl1pPr>
          </a:lstStyle>
          <a:p>
            <a:pPr>
              <a:defRPr/>
            </a:pPr>
            <a:r>
              <a:rPr lang="en-US"/>
              <a:t>Introduction in research   </a:t>
            </a:r>
            <a:endParaRPr lang="fa-IR" dirty="0"/>
          </a:p>
        </p:txBody>
      </p:sp>
      <p:sp>
        <p:nvSpPr>
          <p:cNvPr id="5" name="Slide Number Placeholder 4"/>
          <p:cNvSpPr>
            <a:spLocks noGrp="1"/>
          </p:cNvSpPr>
          <p:nvPr>
            <p:ph type="sldNum" sz="quarter" idx="12"/>
          </p:nvPr>
        </p:nvSpPr>
        <p:spPr/>
        <p:txBody>
          <a:bodyPr/>
          <a:lstStyle>
            <a:lvl1pPr rtl="0" eaLnBrk="0" hangingPunct="0">
              <a:defRPr/>
            </a:lvl1pPr>
          </a:lstStyle>
          <a:p>
            <a:pPr>
              <a:defRPr/>
            </a:pPr>
            <a:fld id="{7428F9C7-E6CE-4150-A210-C71C7E2D062E}" type="slidenum">
              <a:rPr lang="fa-IR" altLang="fa-IR"/>
              <a:pPr>
                <a:defRPr/>
              </a:pPr>
              <a:t>‹#›</a:t>
            </a:fld>
            <a:endParaRPr lang="fa-IR" altLang="fa-IR"/>
          </a:p>
        </p:txBody>
      </p:sp>
    </p:spTree>
    <p:extLst>
      <p:ext uri="{BB962C8B-B14F-4D97-AF65-F5344CB8AC3E}">
        <p14:creationId xmlns:p14="http://schemas.microsoft.com/office/powerpoint/2010/main" val="61794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7382A-8155-426D-8DA0-8C96B0703245}" type="datetimeFigureOut">
              <a:rPr lang="fa-IR" smtClean="0"/>
              <a:pPr/>
              <a:t>1444/05/14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C6F6FF6-53DA-4139-86AA-FA4DBE8F7FD8}" type="slidenum">
              <a:rPr lang="fa-IR" smtClean="0"/>
              <a:pPr/>
              <a:t>‹#›</a:t>
            </a:fld>
            <a:endParaRPr lang="fa-I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31E87014-968A-48CC-BF7F-32D65AF9C457}" type="datetime8">
              <a:rPr lang="fa-IR"/>
              <a:pPr>
                <a:defRPr/>
              </a:pPr>
              <a:t>22/دسامبر/7</a:t>
            </a:fld>
            <a:endParaRPr lang="fa-IR"/>
          </a:p>
        </p:txBody>
      </p:sp>
      <p:sp>
        <p:nvSpPr>
          <p:cNvPr id="3" name="Footer Placeholder 2"/>
          <p:cNvSpPr>
            <a:spLocks noGrp="1"/>
          </p:cNvSpPr>
          <p:nvPr>
            <p:ph type="ftr" sz="quarter" idx="11"/>
          </p:nvPr>
        </p:nvSpPr>
        <p:spPr/>
        <p:txBody>
          <a:bodyPr/>
          <a:lstStyle>
            <a:lvl1pPr rtl="0" eaLnBrk="0" fontAlgn="base" hangingPunct="0">
              <a:spcBef>
                <a:spcPct val="0"/>
              </a:spcBef>
              <a:spcAft>
                <a:spcPct val="0"/>
              </a:spcAft>
              <a:defRPr>
                <a:latin typeface="Calibri" pitchFamily="34" charset="0"/>
              </a:defRPr>
            </a:lvl1pPr>
          </a:lstStyle>
          <a:p>
            <a:pPr>
              <a:defRPr/>
            </a:pPr>
            <a:r>
              <a:rPr lang="en-US"/>
              <a:t>Introduction in research   </a:t>
            </a:r>
            <a:endParaRPr lang="fa-IR" dirty="0"/>
          </a:p>
        </p:txBody>
      </p:sp>
      <p:sp>
        <p:nvSpPr>
          <p:cNvPr id="4" name="Slide Number Placeholder 3"/>
          <p:cNvSpPr>
            <a:spLocks noGrp="1"/>
          </p:cNvSpPr>
          <p:nvPr>
            <p:ph type="sldNum" sz="quarter" idx="12"/>
          </p:nvPr>
        </p:nvSpPr>
        <p:spPr/>
        <p:txBody>
          <a:bodyPr/>
          <a:lstStyle>
            <a:lvl1pPr rtl="0" eaLnBrk="0" hangingPunct="0">
              <a:defRPr/>
            </a:lvl1pPr>
          </a:lstStyle>
          <a:p>
            <a:pPr>
              <a:defRPr/>
            </a:pPr>
            <a:fld id="{3794AA5A-C8F5-4C65-A48F-9C5492B1AEBE}" type="slidenum">
              <a:rPr lang="fa-IR" altLang="fa-IR"/>
              <a:pPr>
                <a:defRPr/>
              </a:pPr>
              <a:t>‹#›</a:t>
            </a:fld>
            <a:endParaRPr lang="fa-IR" altLang="fa-IR"/>
          </a:p>
        </p:txBody>
      </p:sp>
    </p:spTree>
    <p:extLst>
      <p:ext uri="{BB962C8B-B14F-4D97-AF65-F5344CB8AC3E}">
        <p14:creationId xmlns:p14="http://schemas.microsoft.com/office/powerpoint/2010/main" val="1705207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a-I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CF463740-81EA-42D6-A832-543B37B57F8C}" type="datetime8">
              <a:rPr lang="fa-IR"/>
              <a:pPr>
                <a:defRPr/>
              </a:pPr>
              <a:t>22/دسامبر/7</a:t>
            </a:fld>
            <a:endParaRPr lang="fa-IR"/>
          </a:p>
        </p:txBody>
      </p:sp>
      <p:sp>
        <p:nvSpPr>
          <p:cNvPr id="6" name="Footer Placeholder 5"/>
          <p:cNvSpPr>
            <a:spLocks noGrp="1"/>
          </p:cNvSpPr>
          <p:nvPr>
            <p:ph type="ftr" sz="quarter" idx="11"/>
          </p:nvPr>
        </p:nvSpPr>
        <p:spPr/>
        <p:txBody>
          <a:bodyPr/>
          <a:lstStyle>
            <a:lvl1pPr rtl="0" eaLnBrk="0" fontAlgn="base" hangingPunct="0">
              <a:spcBef>
                <a:spcPct val="0"/>
              </a:spcBef>
              <a:spcAft>
                <a:spcPct val="0"/>
              </a:spcAft>
              <a:defRPr>
                <a:latin typeface="Calibri" pitchFamily="34" charset="0"/>
              </a:defRPr>
            </a:lvl1pPr>
          </a:lstStyle>
          <a:p>
            <a:pPr>
              <a:defRPr/>
            </a:pPr>
            <a:r>
              <a:rPr lang="en-US"/>
              <a:t>Introduction in research   </a:t>
            </a:r>
            <a:endParaRPr lang="fa-IR" dirty="0"/>
          </a:p>
        </p:txBody>
      </p:sp>
      <p:sp>
        <p:nvSpPr>
          <p:cNvPr id="7" name="Slide Number Placeholder 6"/>
          <p:cNvSpPr>
            <a:spLocks noGrp="1"/>
          </p:cNvSpPr>
          <p:nvPr>
            <p:ph type="sldNum" sz="quarter" idx="12"/>
          </p:nvPr>
        </p:nvSpPr>
        <p:spPr/>
        <p:txBody>
          <a:bodyPr/>
          <a:lstStyle>
            <a:lvl1pPr rtl="0" eaLnBrk="0" hangingPunct="0">
              <a:defRPr/>
            </a:lvl1pPr>
          </a:lstStyle>
          <a:p>
            <a:pPr>
              <a:defRPr/>
            </a:pPr>
            <a:fld id="{16CA0D3B-BEBB-48AE-87E7-B6B205363FD0}" type="slidenum">
              <a:rPr lang="fa-IR" altLang="fa-IR"/>
              <a:pPr>
                <a:defRPr/>
              </a:pPr>
              <a:t>‹#›</a:t>
            </a:fld>
            <a:endParaRPr lang="fa-IR" altLang="fa-IR"/>
          </a:p>
        </p:txBody>
      </p:sp>
    </p:spTree>
    <p:extLst>
      <p:ext uri="{BB962C8B-B14F-4D97-AF65-F5344CB8AC3E}">
        <p14:creationId xmlns:p14="http://schemas.microsoft.com/office/powerpoint/2010/main" val="3759228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a-IR"/>
          </a:p>
        </p:txBody>
      </p:sp>
      <p:sp>
        <p:nvSpPr>
          <p:cNvPr id="3" name="Picture Placeholder 2"/>
          <p:cNvSpPr>
            <a:spLocks noGrp="1"/>
          </p:cNvSpPr>
          <p:nvPr>
            <p:ph type="pic" idx="1"/>
          </p:nvPr>
        </p:nvSpPr>
        <p:spPr>
          <a:xfrm>
            <a:off x="3887391" y="987432"/>
            <a:ext cx="4629150" cy="4873625"/>
          </a:xfrm>
        </p:spPr>
        <p:txBody>
          <a:bodyPr rtlCol="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a-IR"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E3689E8F-A271-4257-A9CF-2140FF5E69F3}" type="datetime8">
              <a:rPr lang="fa-IR"/>
              <a:pPr>
                <a:defRPr/>
              </a:pPr>
              <a:t>22/دسامبر/7</a:t>
            </a:fld>
            <a:endParaRPr lang="fa-IR"/>
          </a:p>
        </p:txBody>
      </p:sp>
      <p:sp>
        <p:nvSpPr>
          <p:cNvPr id="6" name="Footer Placeholder 5"/>
          <p:cNvSpPr>
            <a:spLocks noGrp="1"/>
          </p:cNvSpPr>
          <p:nvPr>
            <p:ph type="ftr" sz="quarter" idx="11"/>
          </p:nvPr>
        </p:nvSpPr>
        <p:spPr/>
        <p:txBody>
          <a:bodyPr/>
          <a:lstStyle>
            <a:lvl1pPr rtl="0" eaLnBrk="0" fontAlgn="base" hangingPunct="0">
              <a:spcBef>
                <a:spcPct val="0"/>
              </a:spcBef>
              <a:spcAft>
                <a:spcPct val="0"/>
              </a:spcAft>
              <a:defRPr>
                <a:latin typeface="Calibri" pitchFamily="34" charset="0"/>
              </a:defRPr>
            </a:lvl1pPr>
          </a:lstStyle>
          <a:p>
            <a:pPr>
              <a:defRPr/>
            </a:pPr>
            <a:r>
              <a:rPr lang="en-US"/>
              <a:t>Introduction in research   </a:t>
            </a:r>
            <a:endParaRPr lang="fa-IR" dirty="0"/>
          </a:p>
        </p:txBody>
      </p:sp>
      <p:sp>
        <p:nvSpPr>
          <p:cNvPr id="7" name="Slide Number Placeholder 6"/>
          <p:cNvSpPr>
            <a:spLocks noGrp="1"/>
          </p:cNvSpPr>
          <p:nvPr>
            <p:ph type="sldNum" sz="quarter" idx="12"/>
          </p:nvPr>
        </p:nvSpPr>
        <p:spPr/>
        <p:txBody>
          <a:bodyPr/>
          <a:lstStyle>
            <a:lvl1pPr rtl="0" eaLnBrk="0" hangingPunct="0">
              <a:defRPr/>
            </a:lvl1pPr>
          </a:lstStyle>
          <a:p>
            <a:pPr>
              <a:defRPr/>
            </a:pPr>
            <a:fld id="{4A6A859E-886E-4DE2-B07F-BB16968BD4A2}" type="slidenum">
              <a:rPr lang="fa-IR" altLang="fa-IR"/>
              <a:pPr>
                <a:defRPr/>
              </a:pPr>
              <a:t>‹#›</a:t>
            </a:fld>
            <a:endParaRPr lang="fa-IR" altLang="fa-IR"/>
          </a:p>
        </p:txBody>
      </p:sp>
    </p:spTree>
    <p:extLst>
      <p:ext uri="{BB962C8B-B14F-4D97-AF65-F5344CB8AC3E}">
        <p14:creationId xmlns:p14="http://schemas.microsoft.com/office/powerpoint/2010/main" val="3233102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10D7FA91-99EB-4E2A-A703-CE32DE0B2D26}" type="datetime8">
              <a:rPr lang="fa-IR"/>
              <a:pPr>
                <a:defRPr/>
              </a:pPr>
              <a:t>22/دسامبر/7</a:t>
            </a:fld>
            <a:endParaRPr lang="fa-IR"/>
          </a:p>
        </p:txBody>
      </p:sp>
      <p:sp>
        <p:nvSpPr>
          <p:cNvPr id="5" name="Footer Placeholder 4"/>
          <p:cNvSpPr>
            <a:spLocks noGrp="1"/>
          </p:cNvSpPr>
          <p:nvPr>
            <p:ph type="ftr" sz="quarter" idx="11"/>
          </p:nvPr>
        </p:nvSpPr>
        <p:spPr/>
        <p:txBody>
          <a:bodyPr/>
          <a:lstStyle>
            <a:lvl1pPr rtl="0" eaLnBrk="0" fontAlgn="base" hangingPunct="0">
              <a:spcBef>
                <a:spcPct val="0"/>
              </a:spcBef>
              <a:spcAft>
                <a:spcPct val="0"/>
              </a:spcAft>
              <a:defRPr>
                <a:latin typeface="Calibri" pitchFamily="34" charset="0"/>
              </a:defRPr>
            </a:lvl1pPr>
          </a:lstStyle>
          <a:p>
            <a:pPr>
              <a:defRPr/>
            </a:pPr>
            <a:r>
              <a:rPr lang="en-US"/>
              <a:t>Introduction in research   </a:t>
            </a:r>
            <a:endParaRPr lang="fa-IR" dirty="0"/>
          </a:p>
        </p:txBody>
      </p:sp>
      <p:sp>
        <p:nvSpPr>
          <p:cNvPr id="6" name="Slide Number Placeholder 5"/>
          <p:cNvSpPr>
            <a:spLocks noGrp="1"/>
          </p:cNvSpPr>
          <p:nvPr>
            <p:ph type="sldNum" sz="quarter" idx="12"/>
          </p:nvPr>
        </p:nvSpPr>
        <p:spPr/>
        <p:txBody>
          <a:bodyPr/>
          <a:lstStyle>
            <a:lvl1pPr rtl="0" eaLnBrk="0" hangingPunct="0">
              <a:defRPr/>
            </a:lvl1pPr>
          </a:lstStyle>
          <a:p>
            <a:pPr>
              <a:defRPr/>
            </a:pPr>
            <a:fld id="{77D2D97F-A736-4399-8C5C-F890CF151B0E}" type="slidenum">
              <a:rPr lang="fa-IR" altLang="fa-IR"/>
              <a:pPr>
                <a:defRPr/>
              </a:pPr>
              <a:t>‹#›</a:t>
            </a:fld>
            <a:endParaRPr lang="fa-IR" altLang="fa-IR"/>
          </a:p>
        </p:txBody>
      </p:sp>
    </p:spTree>
    <p:extLst>
      <p:ext uri="{BB962C8B-B14F-4D97-AF65-F5344CB8AC3E}">
        <p14:creationId xmlns:p14="http://schemas.microsoft.com/office/powerpoint/2010/main" val="138443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rtl="0" eaLnBrk="0" fontAlgn="base" hangingPunct="0">
              <a:spcBef>
                <a:spcPct val="0"/>
              </a:spcBef>
              <a:spcAft>
                <a:spcPct val="0"/>
              </a:spcAft>
              <a:defRPr>
                <a:latin typeface="Calibri" pitchFamily="34" charset="0"/>
                <a:cs typeface="Arial" pitchFamily="34" charset="0"/>
              </a:defRPr>
            </a:lvl1pPr>
          </a:lstStyle>
          <a:p>
            <a:pPr>
              <a:defRPr/>
            </a:pPr>
            <a:fld id="{328034B5-2E90-45D0-A800-1CD8679D6F22}" type="datetime8">
              <a:rPr lang="fa-IR"/>
              <a:pPr>
                <a:defRPr/>
              </a:pPr>
              <a:t>22/دسامبر/7</a:t>
            </a:fld>
            <a:endParaRPr lang="fa-IR"/>
          </a:p>
        </p:txBody>
      </p:sp>
      <p:sp>
        <p:nvSpPr>
          <p:cNvPr id="5" name="Footer Placeholder 4"/>
          <p:cNvSpPr>
            <a:spLocks noGrp="1"/>
          </p:cNvSpPr>
          <p:nvPr>
            <p:ph type="ftr" sz="quarter" idx="11"/>
          </p:nvPr>
        </p:nvSpPr>
        <p:spPr/>
        <p:txBody>
          <a:bodyPr/>
          <a:lstStyle>
            <a:lvl1pPr rtl="0" eaLnBrk="0" fontAlgn="base" hangingPunct="0">
              <a:spcBef>
                <a:spcPct val="0"/>
              </a:spcBef>
              <a:spcAft>
                <a:spcPct val="0"/>
              </a:spcAft>
              <a:defRPr>
                <a:latin typeface="Calibri" pitchFamily="34" charset="0"/>
              </a:defRPr>
            </a:lvl1pPr>
          </a:lstStyle>
          <a:p>
            <a:pPr>
              <a:defRPr/>
            </a:pPr>
            <a:r>
              <a:rPr lang="en-US"/>
              <a:t>Introduction in research   </a:t>
            </a:r>
            <a:endParaRPr lang="fa-IR" dirty="0"/>
          </a:p>
        </p:txBody>
      </p:sp>
      <p:sp>
        <p:nvSpPr>
          <p:cNvPr id="6" name="Slide Number Placeholder 5"/>
          <p:cNvSpPr>
            <a:spLocks noGrp="1"/>
          </p:cNvSpPr>
          <p:nvPr>
            <p:ph type="sldNum" sz="quarter" idx="12"/>
          </p:nvPr>
        </p:nvSpPr>
        <p:spPr/>
        <p:txBody>
          <a:bodyPr/>
          <a:lstStyle>
            <a:lvl1pPr rtl="0" eaLnBrk="0" hangingPunct="0">
              <a:defRPr/>
            </a:lvl1pPr>
          </a:lstStyle>
          <a:p>
            <a:pPr>
              <a:defRPr/>
            </a:pPr>
            <a:fld id="{E0166765-4C9B-4090-AD0F-88D7648FB8DF}" type="slidenum">
              <a:rPr lang="fa-IR" altLang="fa-IR"/>
              <a:pPr>
                <a:defRPr/>
              </a:pPr>
              <a:t>‹#›</a:t>
            </a:fld>
            <a:endParaRPr lang="fa-IR" altLang="fa-IR"/>
          </a:p>
        </p:txBody>
      </p:sp>
    </p:spTree>
    <p:extLst>
      <p:ext uri="{BB962C8B-B14F-4D97-AF65-F5344CB8AC3E}">
        <p14:creationId xmlns:p14="http://schemas.microsoft.com/office/powerpoint/2010/main" val="982355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a:solidFill>
                <a:prstClr val="white"/>
              </a:solidFill>
            </a:endParaRPr>
          </a:p>
        </p:txBody>
      </p:sp>
      <p:sp>
        <p:nvSpPr>
          <p:cNvPr id="6" name="Rectangle 5"/>
          <p:cNvSpPr/>
          <p:nvPr/>
        </p:nvSpPr>
        <p:spPr bwMode="auto">
          <a:xfrm>
            <a:off x="990600" y="0"/>
            <a:ext cx="18216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a:solidFill>
                <a:prstClr val="white"/>
              </a:solidFill>
            </a:endParaRPr>
          </a:p>
        </p:txBody>
      </p:sp>
      <p:sp>
        <p:nvSpPr>
          <p:cNvPr id="7" name="Rectangle 6"/>
          <p:cNvSpPr/>
          <p:nvPr/>
        </p:nvSpPr>
        <p:spPr bwMode="auto">
          <a:xfrm>
            <a:off x="1141810" y="0"/>
            <a:ext cx="22979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a:solidFill>
                <a:prstClr val="white"/>
              </a:solidFill>
            </a:endParaRPr>
          </a:p>
        </p:txBody>
      </p:sp>
      <p:sp>
        <p:nvSpPr>
          <p:cNvPr id="10" name="Straight Connector 9"/>
          <p:cNvSpPr>
            <a:spLocks noChangeShapeType="1"/>
          </p:cNvSpPr>
          <p:nvPr/>
        </p:nvSpPr>
        <p:spPr bwMode="auto">
          <a:xfrm>
            <a:off x="105966"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a:defRPr/>
            </a:pPr>
            <a:endParaRPr lang="en-US" sz="1350">
              <a:solidFill>
                <a:prstClr val="black"/>
              </a:solidFill>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a:defRPr/>
            </a:pPr>
            <a:endParaRPr lang="en-US" sz="1350">
              <a:solidFill>
                <a:prstClr val="black"/>
              </a:solidFill>
            </a:endParaRPr>
          </a:p>
        </p:txBody>
      </p:sp>
      <p:sp>
        <p:nvSpPr>
          <p:cNvPr id="12" name="Straight Connector 11"/>
          <p:cNvSpPr>
            <a:spLocks noChangeShapeType="1"/>
          </p:cNvSpPr>
          <p:nvPr/>
        </p:nvSpPr>
        <p:spPr bwMode="auto">
          <a:xfrm>
            <a:off x="853679"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a:defRPr/>
            </a:pPr>
            <a:endParaRPr lang="en-US" sz="1350">
              <a:solidFill>
                <a:prstClr val="black"/>
              </a:solidFill>
            </a:endParaRPr>
          </a:p>
        </p:txBody>
      </p:sp>
      <p:sp>
        <p:nvSpPr>
          <p:cNvPr id="13" name="Straight Connector 12"/>
          <p:cNvSpPr>
            <a:spLocks noChangeShapeType="1"/>
          </p:cNvSpPr>
          <p:nvPr/>
        </p:nvSpPr>
        <p:spPr bwMode="auto">
          <a:xfrm>
            <a:off x="1726406"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a:defRPr/>
            </a:pPr>
            <a:endParaRPr lang="en-US" sz="1350">
              <a:solidFill>
                <a:prstClr val="black"/>
              </a:solidFill>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a:defRPr/>
            </a:pPr>
            <a:endParaRPr lang="en-US" sz="1350">
              <a:solidFill>
                <a:prstClr val="black"/>
              </a:solidFill>
            </a:endParaRPr>
          </a:p>
        </p:txBody>
      </p:sp>
      <p:sp>
        <p:nvSpPr>
          <p:cNvPr id="15" name="Straight Connector 14"/>
          <p:cNvSpPr>
            <a:spLocks noChangeShapeType="1"/>
          </p:cNvSpPr>
          <p:nvPr/>
        </p:nvSpPr>
        <p:spPr bwMode="auto">
          <a:xfrm>
            <a:off x="9114235"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a:defRPr/>
            </a:pPr>
            <a:endParaRPr lang="en-US" sz="1350">
              <a:solidFill>
                <a:prstClr val="black"/>
              </a:solidFill>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dirty="0">
              <a:solidFill>
                <a:prstClr val="white"/>
              </a:solidFill>
            </a:endParaRPr>
          </a:p>
        </p:txBody>
      </p:sp>
      <p:sp>
        <p:nvSpPr>
          <p:cNvPr id="18" name="Oval 17"/>
          <p:cNvSpPr/>
          <p:nvPr/>
        </p:nvSpPr>
        <p:spPr bwMode="auto">
          <a:xfrm>
            <a:off x="1309688" y="4867275"/>
            <a:ext cx="641747"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dirty="0">
              <a:solidFill>
                <a:prstClr val="white"/>
              </a:solidFill>
            </a:endParaRPr>
          </a:p>
        </p:txBody>
      </p:sp>
      <p:sp>
        <p:nvSpPr>
          <p:cNvPr id="19" name="Oval 18"/>
          <p:cNvSpPr/>
          <p:nvPr/>
        </p:nvSpPr>
        <p:spPr bwMode="auto">
          <a:xfrm>
            <a:off x="1090612" y="5500689"/>
            <a:ext cx="138113"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dirty="0">
              <a:solidFill>
                <a:prstClr val="white"/>
              </a:solidFill>
            </a:endParaRPr>
          </a:p>
        </p:txBody>
      </p:sp>
      <p:sp>
        <p:nvSpPr>
          <p:cNvPr id="20" name="Oval 19"/>
          <p:cNvSpPr/>
          <p:nvPr/>
        </p:nvSpPr>
        <p:spPr bwMode="auto">
          <a:xfrm>
            <a:off x="1664494" y="5788025"/>
            <a:ext cx="27384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dirty="0">
              <a:solidFill>
                <a:prstClr val="white"/>
              </a:solidFill>
            </a:endParaRPr>
          </a:p>
        </p:txBody>
      </p:sp>
      <p:sp>
        <p:nvSpPr>
          <p:cNvPr id="21" name="Oval 20"/>
          <p:cNvSpPr/>
          <p:nvPr/>
        </p:nvSpPr>
        <p:spPr>
          <a:xfrm>
            <a:off x="1905001" y="4495801"/>
            <a:ext cx="365522"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350" b="1">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066" y="1174750"/>
            <a:ext cx="2286000" cy="381000"/>
          </a:xfrm>
        </p:spPr>
        <p:txBody>
          <a:bodyPr/>
          <a:lstStyle>
            <a:lvl1pPr rtl="1">
              <a:defRPr/>
            </a:lvl1pPr>
          </a:lstStyle>
          <a:p>
            <a:pPr>
              <a:defRPr/>
            </a:pPr>
            <a:fld id="{8E40FC60-3793-49E2-A8F7-3448C059B465}" type="datetime1">
              <a:rPr lang="en-US"/>
              <a:pPr>
                <a:defRPr/>
              </a:pPr>
              <a:t>12/7/2022</a:t>
            </a:fld>
            <a:endParaRPr lang="en-US"/>
          </a:p>
        </p:txBody>
      </p:sp>
      <p:sp>
        <p:nvSpPr>
          <p:cNvPr id="23" name="Footer Placeholder 16"/>
          <p:cNvSpPr>
            <a:spLocks noGrp="1"/>
          </p:cNvSpPr>
          <p:nvPr>
            <p:ph type="ftr" sz="quarter" idx="11"/>
          </p:nvPr>
        </p:nvSpPr>
        <p:spPr bwMode="auto">
          <a:xfrm rot="5400000">
            <a:off x="7077076" y="4181873"/>
            <a:ext cx="3657600" cy="383381"/>
          </a:xfrm>
        </p:spPr>
        <p:txBody>
          <a:bodyPr/>
          <a:lstStyle>
            <a:lvl1pPr rtl="1">
              <a:defRPr/>
            </a:lvl1pPr>
          </a:lstStyle>
          <a:p>
            <a:pPr>
              <a:defRPr/>
            </a:pPr>
            <a:r>
              <a:rPr lang="en-US"/>
              <a:t>Dr F. Najafi</a:t>
            </a:r>
          </a:p>
        </p:txBody>
      </p:sp>
      <p:sp>
        <p:nvSpPr>
          <p:cNvPr id="24" name="Slide Number Placeholder 28"/>
          <p:cNvSpPr>
            <a:spLocks noGrp="1"/>
          </p:cNvSpPr>
          <p:nvPr>
            <p:ph type="sldNum" sz="quarter" idx="12"/>
          </p:nvPr>
        </p:nvSpPr>
        <p:spPr bwMode="auto">
          <a:xfrm>
            <a:off x="1325166" y="4929189"/>
            <a:ext cx="609600" cy="517525"/>
          </a:xfrm>
        </p:spPr>
        <p:txBody>
          <a:bodyPr/>
          <a:lstStyle>
            <a:lvl1pPr rtl="1">
              <a:defRPr/>
            </a:lvl1pPr>
          </a:lstStyle>
          <a:p>
            <a:pPr>
              <a:defRPr/>
            </a:pPr>
            <a:fld id="{73A4C23F-4CB4-4A3B-987F-7FA89C236CE8}" type="slidenum">
              <a:rPr lang="en-US" altLang="fa-IR"/>
              <a:pPr>
                <a:defRPr/>
              </a:pPr>
              <a:t>‹#›</a:t>
            </a:fld>
            <a:endParaRPr lang="en-US" altLang="fa-IR"/>
          </a:p>
        </p:txBody>
      </p:sp>
    </p:spTree>
    <p:extLst>
      <p:ext uri="{BB962C8B-B14F-4D97-AF65-F5344CB8AC3E}">
        <p14:creationId xmlns:p14="http://schemas.microsoft.com/office/powerpoint/2010/main" val="75905668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rtl="1">
              <a:defRPr/>
            </a:lvl1pPr>
          </a:lstStyle>
          <a:p>
            <a:pPr>
              <a:defRPr/>
            </a:pPr>
            <a:fld id="{780D63E8-0380-4B43-B1F2-2B49B67DE9F2}" type="datetime1">
              <a:rPr lang="en-US"/>
              <a:pPr>
                <a:defRPr/>
              </a:pPr>
              <a:t>12/7/2022</a:t>
            </a:fld>
            <a:endParaRPr lang="en-US"/>
          </a:p>
        </p:txBody>
      </p:sp>
      <p:sp>
        <p:nvSpPr>
          <p:cNvPr id="5" name="Slide Number Placeholder 8"/>
          <p:cNvSpPr>
            <a:spLocks noGrp="1"/>
          </p:cNvSpPr>
          <p:nvPr>
            <p:ph type="sldNum" sz="quarter" idx="11"/>
          </p:nvPr>
        </p:nvSpPr>
        <p:spPr/>
        <p:txBody>
          <a:bodyPr/>
          <a:lstStyle>
            <a:lvl1pPr rtl="1">
              <a:defRPr/>
            </a:lvl1pPr>
          </a:lstStyle>
          <a:p>
            <a:pPr>
              <a:defRPr/>
            </a:pPr>
            <a:fld id="{BF75B3B5-552A-4FC5-B8A1-9B04D9B77F36}" type="slidenum">
              <a:rPr lang="en-US" altLang="fa-IR"/>
              <a:pPr>
                <a:defRPr/>
              </a:pPr>
              <a:t>‹#›</a:t>
            </a:fld>
            <a:endParaRPr lang="en-US" altLang="fa-IR"/>
          </a:p>
        </p:txBody>
      </p:sp>
      <p:sp>
        <p:nvSpPr>
          <p:cNvPr id="6" name="Footer Placeholder 9"/>
          <p:cNvSpPr>
            <a:spLocks noGrp="1"/>
          </p:cNvSpPr>
          <p:nvPr>
            <p:ph type="ftr" sz="quarter" idx="12"/>
          </p:nvPr>
        </p:nvSpPr>
        <p:spPr/>
        <p:txBody>
          <a:bodyPr rtlCol="0"/>
          <a:lstStyle>
            <a:lvl1pPr rtl="1">
              <a:defRPr/>
            </a:lvl1pPr>
          </a:lstStyle>
          <a:p>
            <a:pPr>
              <a:defRPr/>
            </a:pPr>
            <a:r>
              <a:rPr lang="en-US"/>
              <a:t>Dr F. Najafi</a:t>
            </a:r>
          </a:p>
        </p:txBody>
      </p:sp>
    </p:spTree>
    <p:extLst>
      <p:ext uri="{BB962C8B-B14F-4D97-AF65-F5344CB8AC3E}">
        <p14:creationId xmlns:p14="http://schemas.microsoft.com/office/powerpoint/2010/main" val="13942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a:solidFill>
                <a:prstClr val="white"/>
              </a:solidFill>
            </a:endParaRPr>
          </a:p>
        </p:txBody>
      </p:sp>
      <p:sp>
        <p:nvSpPr>
          <p:cNvPr id="6" name="Rectangle 5"/>
          <p:cNvSpPr/>
          <p:nvPr/>
        </p:nvSpPr>
        <p:spPr bwMode="auto">
          <a:xfrm>
            <a:off x="990600" y="0"/>
            <a:ext cx="18216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a:solidFill>
                <a:prstClr val="white"/>
              </a:solidFill>
            </a:endParaRPr>
          </a:p>
        </p:txBody>
      </p:sp>
      <p:sp>
        <p:nvSpPr>
          <p:cNvPr id="7" name="Rectangle 6"/>
          <p:cNvSpPr/>
          <p:nvPr/>
        </p:nvSpPr>
        <p:spPr bwMode="auto">
          <a:xfrm>
            <a:off x="1141810" y="0"/>
            <a:ext cx="22979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a:solidFill>
                <a:prstClr val="white"/>
              </a:solidFill>
            </a:endParaRPr>
          </a:p>
        </p:txBody>
      </p:sp>
      <p:sp>
        <p:nvSpPr>
          <p:cNvPr id="8" name="Straight Connector 7"/>
          <p:cNvSpPr>
            <a:spLocks noChangeShapeType="1"/>
          </p:cNvSpPr>
          <p:nvPr/>
        </p:nvSpPr>
        <p:spPr bwMode="auto">
          <a:xfrm>
            <a:off x="105966"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l" rtl="0">
              <a:defRPr/>
            </a:pPr>
            <a:endParaRPr lang="en-US" sz="1350">
              <a:solidFill>
                <a:prstClr val="white"/>
              </a:solidFill>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l" rtl="0">
              <a:defRPr/>
            </a:pPr>
            <a:endParaRPr lang="en-US" sz="1350">
              <a:solidFill>
                <a:prstClr val="white"/>
              </a:solidFill>
            </a:endParaRPr>
          </a:p>
        </p:txBody>
      </p:sp>
      <p:sp>
        <p:nvSpPr>
          <p:cNvPr id="10" name="Straight Connector 9"/>
          <p:cNvSpPr>
            <a:spLocks noChangeShapeType="1"/>
          </p:cNvSpPr>
          <p:nvPr/>
        </p:nvSpPr>
        <p:spPr bwMode="auto">
          <a:xfrm>
            <a:off x="853679"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l" rtl="0">
              <a:defRPr/>
            </a:pPr>
            <a:endParaRPr lang="en-US" sz="1350">
              <a:solidFill>
                <a:prstClr val="white"/>
              </a:solidFill>
            </a:endParaRPr>
          </a:p>
        </p:txBody>
      </p:sp>
      <p:sp>
        <p:nvSpPr>
          <p:cNvPr id="11" name="Straight Connector 10"/>
          <p:cNvSpPr>
            <a:spLocks noChangeShapeType="1"/>
          </p:cNvSpPr>
          <p:nvPr/>
        </p:nvSpPr>
        <p:spPr bwMode="auto">
          <a:xfrm>
            <a:off x="1726406"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l" rtl="0">
              <a:defRPr/>
            </a:pPr>
            <a:endParaRPr lang="en-US" sz="1350">
              <a:solidFill>
                <a:prstClr val="white"/>
              </a:solidFill>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l" rtl="0">
              <a:defRPr/>
            </a:pPr>
            <a:endParaRPr lang="en-US" sz="1350">
              <a:solidFill>
                <a:prstClr val="white"/>
              </a:solidFill>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dirty="0">
              <a:solidFill>
                <a:prstClr val="white"/>
              </a:solidFill>
            </a:endParaRPr>
          </a:p>
        </p:txBody>
      </p:sp>
      <p:sp>
        <p:nvSpPr>
          <p:cNvPr id="15" name="Oval 14"/>
          <p:cNvSpPr/>
          <p:nvPr/>
        </p:nvSpPr>
        <p:spPr bwMode="auto">
          <a:xfrm>
            <a:off x="1325167" y="4867275"/>
            <a:ext cx="640556"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dirty="0">
              <a:solidFill>
                <a:prstClr val="white"/>
              </a:solidFill>
            </a:endParaRPr>
          </a:p>
        </p:txBody>
      </p:sp>
      <p:sp>
        <p:nvSpPr>
          <p:cNvPr id="16" name="Oval 15"/>
          <p:cNvSpPr/>
          <p:nvPr/>
        </p:nvSpPr>
        <p:spPr bwMode="auto">
          <a:xfrm>
            <a:off x="1090612" y="5500689"/>
            <a:ext cx="138113"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dirty="0">
              <a:solidFill>
                <a:prstClr val="white"/>
              </a:solidFill>
            </a:endParaRPr>
          </a:p>
        </p:txBody>
      </p:sp>
      <p:sp>
        <p:nvSpPr>
          <p:cNvPr id="17" name="Oval 16"/>
          <p:cNvSpPr/>
          <p:nvPr/>
        </p:nvSpPr>
        <p:spPr bwMode="auto">
          <a:xfrm>
            <a:off x="1664494" y="5791200"/>
            <a:ext cx="27384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dirty="0">
              <a:solidFill>
                <a:prstClr val="white"/>
              </a:solidFill>
            </a:endParaRPr>
          </a:p>
        </p:txBody>
      </p:sp>
      <p:sp>
        <p:nvSpPr>
          <p:cNvPr id="18" name="Oval 17"/>
          <p:cNvSpPr/>
          <p:nvPr/>
        </p:nvSpPr>
        <p:spPr bwMode="auto">
          <a:xfrm>
            <a:off x="1878807" y="4479926"/>
            <a:ext cx="365522"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dirty="0">
              <a:solidFill>
                <a:prstClr val="white"/>
              </a:solidFill>
            </a:endParaRPr>
          </a:p>
        </p:txBody>
      </p:sp>
      <p:sp>
        <p:nvSpPr>
          <p:cNvPr id="19" name="Straight Connector 18"/>
          <p:cNvSpPr>
            <a:spLocks noChangeShapeType="1"/>
          </p:cNvSpPr>
          <p:nvPr/>
        </p:nvSpPr>
        <p:spPr bwMode="auto">
          <a:xfrm>
            <a:off x="909756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a:defRPr/>
            </a:pPr>
            <a:endParaRPr lang="en-US" sz="1350">
              <a:solidFill>
                <a:prstClr val="white"/>
              </a:solidFill>
            </a:endParaRPr>
          </a:p>
        </p:txBody>
      </p:sp>
      <p:sp>
        <p:nvSpPr>
          <p:cNvPr id="2" name="Title 1"/>
          <p:cNvSpPr>
            <a:spLocks noGrp="1"/>
          </p:cNvSpPr>
          <p:nvPr>
            <p:ph type="title"/>
          </p:nvPr>
        </p:nvSpPr>
        <p:spPr>
          <a:xfrm>
            <a:off x="2286000" y="2895600"/>
            <a:ext cx="6172200" cy="2053590"/>
          </a:xfrm>
        </p:spPr>
        <p:txBody>
          <a:bodyPr/>
          <a:lstStyle>
            <a:lvl1pPr algn="l">
              <a:buNone/>
              <a:defRPr sz="225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350" b="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rtl="1">
              <a:defRPr>
                <a:solidFill>
                  <a:srgbClr val="FFF39D"/>
                </a:solidFill>
              </a:defRPr>
            </a:lvl1pPr>
          </a:lstStyle>
          <a:p>
            <a:pPr>
              <a:defRPr/>
            </a:pPr>
            <a:fld id="{4E2CBC76-17D9-43A6-BBEA-E3E2601AE82B}" type="datetime1">
              <a:rPr lang="en-US"/>
              <a:pPr>
                <a:defRPr/>
              </a:pPr>
              <a:t>12/7/2022</a:t>
            </a:fld>
            <a:endParaRPr lang="en-US"/>
          </a:p>
        </p:txBody>
      </p:sp>
      <p:sp>
        <p:nvSpPr>
          <p:cNvPr id="21" name="Footer Placeholder 4"/>
          <p:cNvSpPr>
            <a:spLocks noGrp="1"/>
          </p:cNvSpPr>
          <p:nvPr>
            <p:ph type="ftr" sz="quarter" idx="11"/>
          </p:nvPr>
        </p:nvSpPr>
        <p:spPr bwMode="auto">
          <a:xfrm rot="5400000">
            <a:off x="7077671" y="4178102"/>
            <a:ext cx="3657600" cy="384572"/>
          </a:xfrm>
        </p:spPr>
        <p:txBody>
          <a:bodyPr/>
          <a:lstStyle>
            <a:lvl1pPr rtl="1">
              <a:defRPr>
                <a:solidFill>
                  <a:srgbClr val="FFF39D"/>
                </a:solidFill>
              </a:defRPr>
            </a:lvl1pPr>
          </a:lstStyle>
          <a:p>
            <a:pPr>
              <a:defRPr/>
            </a:pPr>
            <a:r>
              <a:rPr lang="en-US"/>
              <a:t>Dr F. Najafi</a:t>
            </a:r>
          </a:p>
        </p:txBody>
      </p:sp>
      <p:sp>
        <p:nvSpPr>
          <p:cNvPr id="22" name="Slide Number Placeholder 5"/>
          <p:cNvSpPr>
            <a:spLocks noGrp="1"/>
          </p:cNvSpPr>
          <p:nvPr>
            <p:ph type="sldNum" sz="quarter" idx="12"/>
          </p:nvPr>
        </p:nvSpPr>
        <p:spPr bwMode="auto">
          <a:xfrm>
            <a:off x="1340644" y="4929189"/>
            <a:ext cx="609600" cy="517525"/>
          </a:xfrm>
        </p:spPr>
        <p:txBody>
          <a:bodyPr/>
          <a:lstStyle>
            <a:lvl1pPr rtl="1">
              <a:defRPr/>
            </a:lvl1pPr>
          </a:lstStyle>
          <a:p>
            <a:pPr>
              <a:defRPr/>
            </a:pPr>
            <a:fld id="{5EA46445-833A-40C5-88B0-3FBE13606DC4}" type="slidenum">
              <a:rPr lang="en-US" altLang="fa-IR"/>
              <a:pPr>
                <a:defRPr/>
              </a:pPr>
              <a:t>‹#›</a:t>
            </a:fld>
            <a:endParaRPr lang="en-US" altLang="fa-IR"/>
          </a:p>
        </p:txBody>
      </p:sp>
    </p:spTree>
    <p:extLst>
      <p:ext uri="{BB962C8B-B14F-4D97-AF65-F5344CB8AC3E}">
        <p14:creationId xmlns:p14="http://schemas.microsoft.com/office/powerpoint/2010/main" val="192687571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rtl="1">
              <a:defRPr/>
            </a:lvl1pPr>
          </a:lstStyle>
          <a:p>
            <a:pPr>
              <a:defRPr/>
            </a:pPr>
            <a:fld id="{B8A1677C-99DF-413A-B299-F36B77F177FA}" type="datetime1">
              <a:rPr lang="en-US"/>
              <a:pPr>
                <a:defRPr/>
              </a:pPr>
              <a:t>12/7/2022</a:t>
            </a:fld>
            <a:endParaRPr lang="en-US"/>
          </a:p>
        </p:txBody>
      </p:sp>
      <p:sp>
        <p:nvSpPr>
          <p:cNvPr id="6" name="Footer Placeholder 5"/>
          <p:cNvSpPr>
            <a:spLocks noGrp="1"/>
          </p:cNvSpPr>
          <p:nvPr>
            <p:ph type="ftr" sz="quarter" idx="11"/>
          </p:nvPr>
        </p:nvSpPr>
        <p:spPr/>
        <p:txBody>
          <a:bodyPr/>
          <a:lstStyle>
            <a:lvl1pPr rtl="1">
              <a:defRPr/>
            </a:lvl1pPr>
          </a:lstStyle>
          <a:p>
            <a:pPr>
              <a:defRPr/>
            </a:pPr>
            <a:r>
              <a:rPr lang="en-US"/>
              <a:t>Dr F. Najafi</a:t>
            </a:r>
          </a:p>
        </p:txBody>
      </p:sp>
      <p:sp>
        <p:nvSpPr>
          <p:cNvPr id="7" name="Slide Number Placeholder 6"/>
          <p:cNvSpPr>
            <a:spLocks noGrp="1"/>
          </p:cNvSpPr>
          <p:nvPr>
            <p:ph type="sldNum" sz="quarter" idx="12"/>
          </p:nvPr>
        </p:nvSpPr>
        <p:spPr/>
        <p:txBody>
          <a:bodyPr/>
          <a:lstStyle>
            <a:lvl1pPr rtl="1">
              <a:defRPr/>
            </a:lvl1pPr>
          </a:lstStyle>
          <a:p>
            <a:pPr>
              <a:defRPr/>
            </a:pPr>
            <a:fld id="{5C50194D-A5AB-4B6D-A33E-5F007695501F}" type="slidenum">
              <a:rPr lang="en-US" altLang="fa-IR"/>
              <a:pPr>
                <a:defRPr/>
              </a:pPr>
              <a:t>‹#›</a:t>
            </a:fld>
            <a:endParaRPr lang="en-US" altLang="fa-IR"/>
          </a:p>
        </p:txBody>
      </p:sp>
    </p:spTree>
    <p:extLst>
      <p:ext uri="{BB962C8B-B14F-4D97-AF65-F5344CB8AC3E}">
        <p14:creationId xmlns:p14="http://schemas.microsoft.com/office/powerpoint/2010/main" val="35568220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a:r>
              <a:rPr lang="en-US" smtClean="0"/>
              <a:t>Click to edit Master text styles</a:t>
            </a:r>
          </a:p>
        </p:txBody>
      </p:sp>
      <p:sp>
        <p:nvSpPr>
          <p:cNvPr id="7" name="Date Placeholder 6"/>
          <p:cNvSpPr>
            <a:spLocks noGrp="1"/>
          </p:cNvSpPr>
          <p:nvPr>
            <p:ph type="dt" sz="half" idx="10"/>
          </p:nvPr>
        </p:nvSpPr>
        <p:spPr/>
        <p:txBody>
          <a:bodyPr/>
          <a:lstStyle>
            <a:lvl1pPr rtl="1">
              <a:defRPr/>
            </a:lvl1pPr>
          </a:lstStyle>
          <a:p>
            <a:pPr>
              <a:defRPr/>
            </a:pPr>
            <a:fld id="{2CE5A564-716E-4AD0-9C0C-9EAF2E9DA7C6}" type="datetime1">
              <a:rPr lang="en-US"/>
              <a:pPr>
                <a:defRPr/>
              </a:pPr>
              <a:t>12/7/2022</a:t>
            </a:fld>
            <a:endParaRPr lang="en-US"/>
          </a:p>
        </p:txBody>
      </p:sp>
      <p:sp>
        <p:nvSpPr>
          <p:cNvPr id="8" name="Footer Placeholder 7"/>
          <p:cNvSpPr>
            <a:spLocks noGrp="1"/>
          </p:cNvSpPr>
          <p:nvPr>
            <p:ph type="ftr" sz="quarter" idx="11"/>
          </p:nvPr>
        </p:nvSpPr>
        <p:spPr/>
        <p:txBody>
          <a:bodyPr/>
          <a:lstStyle>
            <a:lvl1pPr rtl="1">
              <a:defRPr/>
            </a:lvl1pPr>
          </a:lstStyle>
          <a:p>
            <a:pPr>
              <a:defRPr/>
            </a:pPr>
            <a:r>
              <a:rPr lang="en-US"/>
              <a:t>Dr F. Najafi</a:t>
            </a:r>
          </a:p>
        </p:txBody>
      </p:sp>
      <p:sp>
        <p:nvSpPr>
          <p:cNvPr id="9" name="Slide Number Placeholder 8"/>
          <p:cNvSpPr>
            <a:spLocks noGrp="1"/>
          </p:cNvSpPr>
          <p:nvPr>
            <p:ph type="sldNum" sz="quarter" idx="12"/>
          </p:nvPr>
        </p:nvSpPr>
        <p:spPr/>
        <p:txBody>
          <a:bodyPr/>
          <a:lstStyle>
            <a:lvl1pPr rtl="1">
              <a:defRPr/>
            </a:lvl1pPr>
          </a:lstStyle>
          <a:p>
            <a:pPr>
              <a:defRPr/>
            </a:pPr>
            <a:fld id="{14A891E5-1744-46D7-BF60-BC4C5E1F8C02}" type="slidenum">
              <a:rPr lang="en-US" altLang="fa-IR"/>
              <a:pPr>
                <a:defRPr/>
              </a:pPr>
              <a:t>‹#›</a:t>
            </a:fld>
            <a:endParaRPr lang="en-US" altLang="fa-IR"/>
          </a:p>
        </p:txBody>
      </p:sp>
    </p:spTree>
    <p:extLst>
      <p:ext uri="{BB962C8B-B14F-4D97-AF65-F5344CB8AC3E}">
        <p14:creationId xmlns:p14="http://schemas.microsoft.com/office/powerpoint/2010/main" val="3115572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DE7382A-8155-426D-8DA0-8C96B0703245}" type="datetimeFigureOut">
              <a:rPr lang="fa-IR" smtClean="0"/>
              <a:pPr/>
              <a:t>1444/05/14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C6F6FF6-53DA-4139-86AA-FA4DBE8F7FD8}" type="slidenum">
              <a:rPr lang="fa-IR" smtClean="0"/>
              <a:pPr/>
              <a:t>‹#›</a:t>
            </a:fld>
            <a:endParaRPr lang="fa-I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rtl="1">
              <a:defRPr/>
            </a:lvl1pPr>
          </a:lstStyle>
          <a:p>
            <a:pPr>
              <a:defRPr/>
            </a:pPr>
            <a:fld id="{6CA51A89-3516-40E7-B1A8-690F4DC6B164}" type="datetime1">
              <a:rPr lang="en-US"/>
              <a:pPr>
                <a:defRPr/>
              </a:pPr>
              <a:t>12/7/2022</a:t>
            </a:fld>
            <a:endParaRPr lang="en-US"/>
          </a:p>
        </p:txBody>
      </p:sp>
      <p:sp>
        <p:nvSpPr>
          <p:cNvPr id="4" name="Slide Number Placeholder 6"/>
          <p:cNvSpPr>
            <a:spLocks noGrp="1"/>
          </p:cNvSpPr>
          <p:nvPr>
            <p:ph type="sldNum" sz="quarter" idx="11"/>
          </p:nvPr>
        </p:nvSpPr>
        <p:spPr/>
        <p:txBody>
          <a:bodyPr/>
          <a:lstStyle>
            <a:lvl1pPr rtl="1">
              <a:defRPr/>
            </a:lvl1pPr>
          </a:lstStyle>
          <a:p>
            <a:pPr>
              <a:defRPr/>
            </a:pPr>
            <a:fld id="{1D1B5FC5-33C6-4F9B-A166-27082F2588BB}" type="slidenum">
              <a:rPr lang="en-US" altLang="fa-IR"/>
              <a:pPr>
                <a:defRPr/>
              </a:pPr>
              <a:t>‹#›</a:t>
            </a:fld>
            <a:endParaRPr lang="en-US" altLang="fa-IR"/>
          </a:p>
        </p:txBody>
      </p:sp>
      <p:sp>
        <p:nvSpPr>
          <p:cNvPr id="5" name="Footer Placeholder 7"/>
          <p:cNvSpPr>
            <a:spLocks noGrp="1"/>
          </p:cNvSpPr>
          <p:nvPr>
            <p:ph type="ftr" sz="quarter" idx="12"/>
          </p:nvPr>
        </p:nvSpPr>
        <p:spPr/>
        <p:txBody>
          <a:bodyPr rtlCol="0"/>
          <a:lstStyle>
            <a:lvl1pPr rtl="1">
              <a:defRPr/>
            </a:lvl1pPr>
          </a:lstStyle>
          <a:p>
            <a:pPr>
              <a:defRPr/>
            </a:pPr>
            <a:r>
              <a:rPr lang="en-US"/>
              <a:t>Dr F. Najafi</a:t>
            </a:r>
          </a:p>
        </p:txBody>
      </p:sp>
    </p:spTree>
    <p:extLst>
      <p:ext uri="{BB962C8B-B14F-4D97-AF65-F5344CB8AC3E}">
        <p14:creationId xmlns:p14="http://schemas.microsoft.com/office/powerpoint/2010/main" val="4010216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1">
              <a:defRPr/>
            </a:lvl1pPr>
          </a:lstStyle>
          <a:p>
            <a:pPr>
              <a:defRPr/>
            </a:pPr>
            <a:fld id="{FFA5A832-F2D6-431D-A368-A30724F76661}" type="datetime1">
              <a:rPr lang="en-US"/>
              <a:pPr>
                <a:defRPr/>
              </a:pPr>
              <a:t>12/7/2022</a:t>
            </a:fld>
            <a:endParaRPr lang="en-US"/>
          </a:p>
        </p:txBody>
      </p:sp>
      <p:sp>
        <p:nvSpPr>
          <p:cNvPr id="3" name="Footer Placeholder 2"/>
          <p:cNvSpPr>
            <a:spLocks noGrp="1"/>
          </p:cNvSpPr>
          <p:nvPr>
            <p:ph type="ftr" sz="quarter" idx="11"/>
          </p:nvPr>
        </p:nvSpPr>
        <p:spPr/>
        <p:txBody>
          <a:bodyPr/>
          <a:lstStyle>
            <a:lvl1pPr rtl="1">
              <a:defRPr/>
            </a:lvl1pPr>
          </a:lstStyle>
          <a:p>
            <a:pPr>
              <a:defRPr/>
            </a:pPr>
            <a:r>
              <a:rPr lang="en-US"/>
              <a:t>Dr F. Najafi</a:t>
            </a:r>
          </a:p>
        </p:txBody>
      </p:sp>
      <p:sp>
        <p:nvSpPr>
          <p:cNvPr id="4" name="Slide Number Placeholder 3"/>
          <p:cNvSpPr>
            <a:spLocks noGrp="1"/>
          </p:cNvSpPr>
          <p:nvPr>
            <p:ph type="sldNum" sz="quarter" idx="12"/>
          </p:nvPr>
        </p:nvSpPr>
        <p:spPr/>
        <p:txBody>
          <a:bodyPr/>
          <a:lstStyle>
            <a:lvl1pPr rtl="1">
              <a:defRPr/>
            </a:lvl1pPr>
          </a:lstStyle>
          <a:p>
            <a:pPr>
              <a:defRPr/>
            </a:pPr>
            <a:fld id="{5B64A908-6799-45B5-B8E1-5B2052FB598C}" type="slidenum">
              <a:rPr lang="en-US" altLang="fa-IR"/>
              <a:pPr>
                <a:defRPr/>
              </a:pPr>
              <a:t>‹#›</a:t>
            </a:fld>
            <a:endParaRPr lang="en-US" altLang="fa-IR"/>
          </a:p>
        </p:txBody>
      </p:sp>
    </p:spTree>
    <p:extLst>
      <p:ext uri="{BB962C8B-B14F-4D97-AF65-F5344CB8AC3E}">
        <p14:creationId xmlns:p14="http://schemas.microsoft.com/office/powerpoint/2010/main" val="241164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a:defRPr/>
            </a:pPr>
            <a:endParaRPr lang="en-US" sz="1350" dirty="0">
              <a:solidFill>
                <a:prstClr val="black"/>
              </a:solidFill>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a:defRPr/>
            </a:pPr>
            <a:endParaRPr lang="en-US" sz="1350" dirty="0">
              <a:solidFill>
                <a:prstClr val="black"/>
              </a:solidFill>
            </a:endParaRPr>
          </a:p>
        </p:txBody>
      </p:sp>
      <p:sp>
        <p:nvSpPr>
          <p:cNvPr id="7" name="Straight Connector 17"/>
          <p:cNvSpPr>
            <a:spLocks noChangeShapeType="1"/>
          </p:cNvSpPr>
          <p:nvPr/>
        </p:nvSpPr>
        <p:spPr bwMode="auto">
          <a:xfrm>
            <a:off x="6192441"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smtClean="0">
              <a:solidFill>
                <a:prstClr val="black"/>
              </a:solidFill>
              <a:latin typeface="Calibri" panose="020F0502020204030204" pitchFamily="34" charset="0"/>
              <a:cs typeface="Arial" panose="020B0604020202020204" pitchFamily="34" charset="0"/>
            </a:endParaRPr>
          </a:p>
        </p:txBody>
      </p:sp>
      <p:sp>
        <p:nvSpPr>
          <p:cNvPr id="8" name="Straight Connector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smtClean="0">
              <a:solidFill>
                <a:prstClr val="black"/>
              </a:solidFill>
              <a:latin typeface="Calibri" panose="020F0502020204030204" pitchFamily="34" charset="0"/>
              <a:cs typeface="Arial" panose="020B0604020202020204" pitchFamily="34"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a:solidFill>
                <a:prstClr val="white"/>
              </a:solidFill>
            </a:endParaRPr>
          </a:p>
        </p:txBody>
      </p:sp>
      <p:sp>
        <p:nvSpPr>
          <p:cNvPr id="10" name="Straight Connector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smtClean="0">
              <a:solidFill>
                <a:prstClr val="black"/>
              </a:solidFill>
              <a:latin typeface="Calibri" panose="020F0502020204030204" pitchFamily="34" charset="0"/>
              <a:cs typeface="Arial" panose="020B0604020202020204" pitchFamily="34" charset="0"/>
            </a:endParaRPr>
          </a:p>
        </p:txBody>
      </p:sp>
      <p:sp>
        <p:nvSpPr>
          <p:cNvPr id="11" name="Oval 10"/>
          <p:cNvSpPr/>
          <p:nvPr/>
        </p:nvSpPr>
        <p:spPr>
          <a:xfrm>
            <a:off x="8156972" y="5715001"/>
            <a:ext cx="547688"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15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300"/>
              </a:spcBef>
              <a:spcAft>
                <a:spcPts val="750"/>
              </a:spcAft>
              <a:buNone/>
              <a:defRPr sz="900"/>
            </a:lvl1pPr>
            <a:lvl2pPr>
              <a:buNone/>
              <a:defRPr sz="900"/>
            </a:lvl2pPr>
            <a:lvl3pPr>
              <a:buNone/>
              <a:defRPr sz="750"/>
            </a:lvl3pPr>
            <a:lvl4pPr>
              <a:buNone/>
              <a:defRPr sz="675"/>
            </a:lvl4pPr>
            <a:lvl5pPr>
              <a:buNone/>
              <a:defRPr sz="675"/>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rtl="1">
              <a:defRPr/>
            </a:lvl1pPr>
          </a:lstStyle>
          <a:p>
            <a:pPr>
              <a:defRPr/>
            </a:pPr>
            <a:fld id="{206B09CA-D427-4CC9-AC3D-82A9955BC7D8}" type="datetime1">
              <a:rPr lang="en-US"/>
              <a:pPr>
                <a:defRPr/>
              </a:pPr>
              <a:t>12/7/2022</a:t>
            </a:fld>
            <a:endParaRPr lang="en-US"/>
          </a:p>
        </p:txBody>
      </p:sp>
      <p:sp>
        <p:nvSpPr>
          <p:cNvPr id="13" name="Slide Number Placeholder 21"/>
          <p:cNvSpPr>
            <a:spLocks noGrp="1"/>
          </p:cNvSpPr>
          <p:nvPr>
            <p:ph type="sldNum" sz="quarter" idx="11"/>
          </p:nvPr>
        </p:nvSpPr>
        <p:spPr/>
        <p:txBody>
          <a:bodyPr/>
          <a:lstStyle>
            <a:lvl1pPr rtl="1">
              <a:defRPr/>
            </a:lvl1pPr>
          </a:lstStyle>
          <a:p>
            <a:pPr>
              <a:defRPr/>
            </a:pPr>
            <a:fld id="{FC0373A8-1CB8-4FFF-B1C9-F0529D2BA22F}" type="slidenum">
              <a:rPr lang="en-US" altLang="fa-IR"/>
              <a:pPr>
                <a:defRPr/>
              </a:pPr>
              <a:t>‹#›</a:t>
            </a:fld>
            <a:endParaRPr lang="en-US" altLang="fa-IR"/>
          </a:p>
        </p:txBody>
      </p:sp>
      <p:sp>
        <p:nvSpPr>
          <p:cNvPr id="14" name="Footer Placeholder 22"/>
          <p:cNvSpPr>
            <a:spLocks noGrp="1"/>
          </p:cNvSpPr>
          <p:nvPr>
            <p:ph type="ftr" sz="quarter" idx="12"/>
          </p:nvPr>
        </p:nvSpPr>
        <p:spPr/>
        <p:txBody>
          <a:bodyPr rtlCol="0"/>
          <a:lstStyle>
            <a:lvl1pPr rtl="1">
              <a:defRPr/>
            </a:lvl1pPr>
          </a:lstStyle>
          <a:p>
            <a:pPr>
              <a:defRPr/>
            </a:pPr>
            <a:r>
              <a:rPr lang="en-US"/>
              <a:t>Dr F. Najafi</a:t>
            </a:r>
          </a:p>
        </p:txBody>
      </p:sp>
    </p:spTree>
    <p:extLst>
      <p:ext uri="{BB962C8B-B14F-4D97-AF65-F5344CB8AC3E}">
        <p14:creationId xmlns:p14="http://schemas.microsoft.com/office/powerpoint/2010/main" val="260237245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a:defRPr/>
            </a:pPr>
            <a:endParaRPr lang="en-US" sz="1350">
              <a:solidFill>
                <a:prstClr val="black"/>
              </a:solidFill>
            </a:endParaRPr>
          </a:p>
        </p:txBody>
      </p:sp>
      <p:sp>
        <p:nvSpPr>
          <p:cNvPr id="6" name="Oval 5"/>
          <p:cNvSpPr/>
          <p:nvPr/>
        </p:nvSpPr>
        <p:spPr>
          <a:xfrm>
            <a:off x="8156972" y="5715001"/>
            <a:ext cx="547688"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dirty="0">
              <a:solidFill>
                <a:prstClr val="white"/>
              </a:solidFill>
            </a:endParaRPr>
          </a:p>
        </p:txBody>
      </p:sp>
      <p:sp>
        <p:nvSpPr>
          <p:cNvPr id="7" name="Straight Connector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smtClean="0">
              <a:solidFill>
                <a:prstClr val="black"/>
              </a:solidFill>
              <a:latin typeface="Calibri" panose="020F0502020204030204" pitchFamily="34" charset="0"/>
              <a:cs typeface="Arial" panose="020B0604020202020204" pitchFamily="34"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a:solidFill>
                <a:prstClr val="white"/>
              </a:solidFill>
            </a:endParaRPr>
          </a:p>
        </p:txBody>
      </p:sp>
      <p:sp>
        <p:nvSpPr>
          <p:cNvPr id="9"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smtClean="0">
              <a:solidFill>
                <a:prstClr val="black"/>
              </a:solidFill>
              <a:latin typeface="Calibri" panose="020F0502020204030204" pitchFamily="34" charset="0"/>
              <a:cs typeface="Arial" panose="020B0604020202020204" pitchFamily="34"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l" rtl="0">
              <a:defRPr/>
            </a:pPr>
            <a:endParaRPr lang="en-US" sz="1350" dirty="0">
              <a:solidFill>
                <a:prstClr val="black"/>
              </a:solidFill>
            </a:endParaRPr>
          </a:p>
        </p:txBody>
      </p:sp>
      <p:sp>
        <p:nvSpPr>
          <p:cNvPr id="11" name="Straight Connector 23"/>
          <p:cNvSpPr>
            <a:spLocks noChangeShapeType="1"/>
          </p:cNvSpPr>
          <p:nvPr/>
        </p:nvSpPr>
        <p:spPr bwMode="auto">
          <a:xfrm>
            <a:off x="6192441"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smtClean="0">
              <a:solidFill>
                <a:prstClr val="black"/>
              </a:solidFill>
              <a:latin typeface="Calibri" panose="020F0502020204030204" pitchFamily="34" charset="0"/>
              <a:cs typeface="Arial" panose="020B0604020202020204" pitchFamily="34"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24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75"/>
              </a:spcBef>
              <a:spcAft>
                <a:spcPts val="300"/>
              </a:spcAft>
              <a:buFontTx/>
              <a:buNone/>
              <a:defRPr sz="900"/>
            </a:lvl1pPr>
            <a:lvl2pPr>
              <a:defRPr sz="900"/>
            </a:lvl2pPr>
            <a:lvl3pPr>
              <a:defRPr sz="750"/>
            </a:lvl3pPr>
            <a:lvl4pPr>
              <a:defRPr sz="675"/>
            </a:lvl4pPr>
            <a:lvl5pPr>
              <a:defRPr sz="675"/>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rtl="1">
              <a:defRPr/>
            </a:lvl1pPr>
          </a:lstStyle>
          <a:p>
            <a:pPr>
              <a:defRPr/>
            </a:pPr>
            <a:fld id="{F35909D6-E40F-4542-9B82-5C2AADAFD06A}" type="datetime1">
              <a:rPr lang="en-US"/>
              <a:pPr>
                <a:defRPr/>
              </a:pPr>
              <a:t>12/7/2022</a:t>
            </a:fld>
            <a:endParaRPr lang="en-US"/>
          </a:p>
        </p:txBody>
      </p:sp>
      <p:sp>
        <p:nvSpPr>
          <p:cNvPr id="13" name="Slide Number Placeholder 17"/>
          <p:cNvSpPr>
            <a:spLocks noGrp="1"/>
          </p:cNvSpPr>
          <p:nvPr>
            <p:ph type="sldNum" sz="quarter" idx="11"/>
          </p:nvPr>
        </p:nvSpPr>
        <p:spPr/>
        <p:txBody>
          <a:bodyPr/>
          <a:lstStyle>
            <a:lvl1pPr rtl="1">
              <a:defRPr/>
            </a:lvl1pPr>
          </a:lstStyle>
          <a:p>
            <a:pPr>
              <a:defRPr/>
            </a:pPr>
            <a:fld id="{794BE2F9-FC8D-4B4F-B12D-B15134A48181}" type="slidenum">
              <a:rPr lang="en-US" altLang="fa-IR"/>
              <a:pPr>
                <a:defRPr/>
              </a:pPr>
              <a:t>‹#›</a:t>
            </a:fld>
            <a:endParaRPr lang="en-US" altLang="fa-IR"/>
          </a:p>
        </p:txBody>
      </p:sp>
      <p:sp>
        <p:nvSpPr>
          <p:cNvPr id="14" name="Footer Placeholder 20"/>
          <p:cNvSpPr>
            <a:spLocks noGrp="1"/>
          </p:cNvSpPr>
          <p:nvPr>
            <p:ph type="ftr" sz="quarter" idx="12"/>
          </p:nvPr>
        </p:nvSpPr>
        <p:spPr/>
        <p:txBody>
          <a:bodyPr rtlCol="0"/>
          <a:lstStyle>
            <a:lvl1pPr rtl="1">
              <a:defRPr/>
            </a:lvl1pPr>
          </a:lstStyle>
          <a:p>
            <a:pPr>
              <a:defRPr/>
            </a:pPr>
            <a:r>
              <a:rPr lang="en-US"/>
              <a:t>Dr F. Najafi</a:t>
            </a:r>
          </a:p>
        </p:txBody>
      </p:sp>
    </p:spTree>
    <p:extLst>
      <p:ext uri="{BB962C8B-B14F-4D97-AF65-F5344CB8AC3E}">
        <p14:creationId xmlns:p14="http://schemas.microsoft.com/office/powerpoint/2010/main" val="1740128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a:defRPr/>
            </a:lvl1pPr>
          </a:lstStyle>
          <a:p>
            <a:pPr>
              <a:defRPr/>
            </a:pPr>
            <a:fld id="{A9546B5A-19D9-4858-82B9-21FBD2373FB5}" type="datetime1">
              <a:rPr lang="en-US"/>
              <a:pPr>
                <a:defRPr/>
              </a:pPr>
              <a:t>12/7/2022</a:t>
            </a:fld>
            <a:endParaRPr lang="en-US"/>
          </a:p>
        </p:txBody>
      </p:sp>
      <p:sp>
        <p:nvSpPr>
          <p:cNvPr id="5" name="Footer Placeholder 4"/>
          <p:cNvSpPr>
            <a:spLocks noGrp="1"/>
          </p:cNvSpPr>
          <p:nvPr>
            <p:ph type="ftr" sz="quarter" idx="11"/>
          </p:nvPr>
        </p:nvSpPr>
        <p:spPr/>
        <p:txBody>
          <a:bodyPr/>
          <a:lstStyle>
            <a:lvl1pPr rtl="1">
              <a:defRPr/>
            </a:lvl1pPr>
          </a:lstStyle>
          <a:p>
            <a:pPr>
              <a:defRPr/>
            </a:pPr>
            <a:r>
              <a:rPr lang="en-US"/>
              <a:t>Dr F. Najafi</a:t>
            </a:r>
          </a:p>
        </p:txBody>
      </p:sp>
      <p:sp>
        <p:nvSpPr>
          <p:cNvPr id="6" name="Slide Number Placeholder 5"/>
          <p:cNvSpPr>
            <a:spLocks noGrp="1"/>
          </p:cNvSpPr>
          <p:nvPr>
            <p:ph type="sldNum" sz="quarter" idx="12"/>
          </p:nvPr>
        </p:nvSpPr>
        <p:spPr/>
        <p:txBody>
          <a:bodyPr/>
          <a:lstStyle>
            <a:lvl1pPr rtl="1">
              <a:defRPr/>
            </a:lvl1pPr>
          </a:lstStyle>
          <a:p>
            <a:pPr>
              <a:defRPr/>
            </a:pPr>
            <a:fld id="{5BEB97AE-97CD-4830-83F7-3AFDBD418035}" type="slidenum">
              <a:rPr lang="en-US" altLang="fa-IR"/>
              <a:pPr>
                <a:defRPr/>
              </a:pPr>
              <a:t>‹#›</a:t>
            </a:fld>
            <a:endParaRPr lang="en-US" altLang="fa-IR"/>
          </a:p>
        </p:txBody>
      </p:sp>
    </p:spTree>
    <p:extLst>
      <p:ext uri="{BB962C8B-B14F-4D97-AF65-F5344CB8AC3E}">
        <p14:creationId xmlns:p14="http://schemas.microsoft.com/office/powerpoint/2010/main" val="1389157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a:defRPr/>
            </a:lvl1pPr>
          </a:lstStyle>
          <a:p>
            <a:pPr>
              <a:defRPr/>
            </a:pPr>
            <a:fld id="{72373514-EBCF-4866-BBA4-69D50E8187C6}" type="datetime1">
              <a:rPr lang="en-US"/>
              <a:pPr>
                <a:defRPr/>
              </a:pPr>
              <a:t>12/7/2022</a:t>
            </a:fld>
            <a:endParaRPr lang="en-US"/>
          </a:p>
        </p:txBody>
      </p:sp>
      <p:sp>
        <p:nvSpPr>
          <p:cNvPr id="5" name="Footer Placeholder 4"/>
          <p:cNvSpPr>
            <a:spLocks noGrp="1"/>
          </p:cNvSpPr>
          <p:nvPr>
            <p:ph type="ftr" sz="quarter" idx="11"/>
          </p:nvPr>
        </p:nvSpPr>
        <p:spPr/>
        <p:txBody>
          <a:bodyPr/>
          <a:lstStyle>
            <a:lvl1pPr rtl="1">
              <a:defRPr/>
            </a:lvl1pPr>
          </a:lstStyle>
          <a:p>
            <a:pPr>
              <a:defRPr/>
            </a:pPr>
            <a:r>
              <a:rPr lang="en-US"/>
              <a:t>Dr F. Najafi</a:t>
            </a:r>
          </a:p>
        </p:txBody>
      </p:sp>
      <p:sp>
        <p:nvSpPr>
          <p:cNvPr id="6" name="Slide Number Placeholder 5"/>
          <p:cNvSpPr>
            <a:spLocks noGrp="1"/>
          </p:cNvSpPr>
          <p:nvPr>
            <p:ph type="sldNum" sz="quarter" idx="12"/>
          </p:nvPr>
        </p:nvSpPr>
        <p:spPr/>
        <p:txBody>
          <a:bodyPr/>
          <a:lstStyle>
            <a:lvl1pPr rtl="1">
              <a:defRPr/>
            </a:lvl1pPr>
          </a:lstStyle>
          <a:p>
            <a:pPr>
              <a:defRPr/>
            </a:pPr>
            <a:fld id="{C9251086-2CF2-4ECC-90AA-4E115CD44C81}" type="slidenum">
              <a:rPr lang="en-US" altLang="fa-IR"/>
              <a:pPr>
                <a:defRPr/>
              </a:pPr>
              <a:t>‹#›</a:t>
            </a:fld>
            <a:endParaRPr lang="en-US" altLang="fa-IR"/>
          </a:p>
        </p:txBody>
      </p:sp>
    </p:spTree>
    <p:extLst>
      <p:ext uri="{BB962C8B-B14F-4D97-AF65-F5344CB8AC3E}">
        <p14:creationId xmlns:p14="http://schemas.microsoft.com/office/powerpoint/2010/main" val="2395509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9370481-EDAD-455B-AA22-A77A92F7E0FE}" type="datetime1">
              <a:rPr lang="en-US"/>
              <a:pPr>
                <a:defRPr/>
              </a:pPr>
              <a:t>12/7/2022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 F. Najafi</a:t>
            </a:r>
          </a:p>
        </p:txBody>
      </p:sp>
      <p:sp>
        <p:nvSpPr>
          <p:cNvPr id="6" name="Slide Number Placeholder 5"/>
          <p:cNvSpPr>
            <a:spLocks noGrp="1"/>
          </p:cNvSpPr>
          <p:nvPr>
            <p:ph type="sldNum" sz="quarter" idx="12"/>
          </p:nvPr>
        </p:nvSpPr>
        <p:spPr/>
        <p:txBody>
          <a:bodyPr/>
          <a:lstStyle>
            <a:lvl1pPr algn="l">
              <a:defRPr>
                <a:latin typeface="Calibri" panose="020F0502020204030204" pitchFamily="34" charset="0"/>
                <a:cs typeface="Arial" panose="020B0604020202020204" pitchFamily="34" charset="0"/>
              </a:defRPr>
            </a:lvl1pPr>
          </a:lstStyle>
          <a:p>
            <a:pPr>
              <a:defRPr/>
            </a:pPr>
            <a:fld id="{641F703A-44C6-4272-B816-28AAD6A55286}" type="slidenum">
              <a:rPr lang="ar-SA" altLang="fa-IR"/>
              <a:pPr>
                <a:defRPr/>
              </a:pPr>
              <a:t>‹#›</a:t>
            </a:fld>
            <a:endParaRPr lang="en-US" altLang="fa-IR"/>
          </a:p>
        </p:txBody>
      </p:sp>
    </p:spTree>
    <p:extLst>
      <p:ext uri="{BB962C8B-B14F-4D97-AF65-F5344CB8AC3E}">
        <p14:creationId xmlns:p14="http://schemas.microsoft.com/office/powerpoint/2010/main" val="3555752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BFD842-43A3-4A39-A203-6399B61ECCE2}" type="datetime1">
              <a:rPr lang="en-US"/>
              <a:pPr>
                <a:defRPr/>
              </a:pPr>
              <a:t>12/7/2022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 F. Najafi</a:t>
            </a:r>
          </a:p>
        </p:txBody>
      </p:sp>
      <p:sp>
        <p:nvSpPr>
          <p:cNvPr id="6" name="Slide Number Placeholder 5"/>
          <p:cNvSpPr>
            <a:spLocks noGrp="1"/>
          </p:cNvSpPr>
          <p:nvPr>
            <p:ph type="sldNum" sz="quarter" idx="12"/>
          </p:nvPr>
        </p:nvSpPr>
        <p:spPr/>
        <p:txBody>
          <a:bodyPr/>
          <a:lstStyle>
            <a:lvl1pPr algn="l">
              <a:defRPr>
                <a:latin typeface="Calibri" panose="020F0502020204030204" pitchFamily="34" charset="0"/>
                <a:cs typeface="Arial" panose="020B0604020202020204" pitchFamily="34" charset="0"/>
              </a:defRPr>
            </a:lvl1pPr>
          </a:lstStyle>
          <a:p>
            <a:pPr>
              <a:defRPr/>
            </a:pPr>
            <a:fld id="{6C21516A-7AB9-4C35-8391-15775986A901}" type="slidenum">
              <a:rPr lang="ar-SA" altLang="fa-IR"/>
              <a:pPr>
                <a:defRPr/>
              </a:pPr>
              <a:t>‹#›</a:t>
            </a:fld>
            <a:endParaRPr lang="en-US" altLang="fa-IR"/>
          </a:p>
        </p:txBody>
      </p:sp>
    </p:spTree>
    <p:extLst>
      <p:ext uri="{BB962C8B-B14F-4D97-AF65-F5344CB8AC3E}">
        <p14:creationId xmlns:p14="http://schemas.microsoft.com/office/powerpoint/2010/main" val="1422709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647800-D5FC-4AAE-BE99-0D946695DDC3}" type="datetime1">
              <a:rPr lang="en-US"/>
              <a:pPr>
                <a:defRPr/>
              </a:pPr>
              <a:t>12/7/2022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 F. Najafi</a:t>
            </a:r>
          </a:p>
        </p:txBody>
      </p:sp>
      <p:sp>
        <p:nvSpPr>
          <p:cNvPr id="6" name="Slide Number Placeholder 5"/>
          <p:cNvSpPr>
            <a:spLocks noGrp="1"/>
          </p:cNvSpPr>
          <p:nvPr>
            <p:ph type="sldNum" sz="quarter" idx="12"/>
          </p:nvPr>
        </p:nvSpPr>
        <p:spPr/>
        <p:txBody>
          <a:bodyPr/>
          <a:lstStyle>
            <a:lvl1pPr algn="l">
              <a:defRPr>
                <a:latin typeface="Calibri" panose="020F0502020204030204" pitchFamily="34" charset="0"/>
                <a:cs typeface="Arial" panose="020B0604020202020204" pitchFamily="34" charset="0"/>
              </a:defRPr>
            </a:lvl1pPr>
          </a:lstStyle>
          <a:p>
            <a:pPr>
              <a:defRPr/>
            </a:pPr>
            <a:fld id="{3A8C816D-6E14-4465-A0CE-64DA118FE3B4}" type="slidenum">
              <a:rPr lang="ar-SA" altLang="fa-IR"/>
              <a:pPr>
                <a:defRPr/>
              </a:pPr>
              <a:t>‹#›</a:t>
            </a:fld>
            <a:endParaRPr lang="en-US" altLang="fa-IR"/>
          </a:p>
        </p:txBody>
      </p:sp>
    </p:spTree>
    <p:extLst>
      <p:ext uri="{BB962C8B-B14F-4D97-AF65-F5344CB8AC3E}">
        <p14:creationId xmlns:p14="http://schemas.microsoft.com/office/powerpoint/2010/main" val="37850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BD289ED-3164-4047-B91C-F20B0F2A3C1F}" type="datetime1">
              <a:rPr lang="en-US"/>
              <a:pPr>
                <a:defRPr/>
              </a:pPr>
              <a:t>12/7/2022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Dr F. Najafi</a:t>
            </a:r>
          </a:p>
        </p:txBody>
      </p:sp>
      <p:sp>
        <p:nvSpPr>
          <p:cNvPr id="7" name="Slide Number Placeholder 5"/>
          <p:cNvSpPr>
            <a:spLocks noGrp="1"/>
          </p:cNvSpPr>
          <p:nvPr>
            <p:ph type="sldNum" sz="quarter" idx="12"/>
          </p:nvPr>
        </p:nvSpPr>
        <p:spPr/>
        <p:txBody>
          <a:bodyPr/>
          <a:lstStyle>
            <a:lvl1pPr algn="l">
              <a:defRPr>
                <a:latin typeface="Calibri" panose="020F0502020204030204" pitchFamily="34" charset="0"/>
                <a:cs typeface="Arial" panose="020B0604020202020204" pitchFamily="34" charset="0"/>
              </a:defRPr>
            </a:lvl1pPr>
          </a:lstStyle>
          <a:p>
            <a:pPr>
              <a:defRPr/>
            </a:pPr>
            <a:fld id="{4105D82A-CB37-4D0D-9787-B8DF43EC8B23}" type="slidenum">
              <a:rPr lang="ar-SA" altLang="fa-IR"/>
              <a:pPr>
                <a:defRPr/>
              </a:pPr>
              <a:t>‹#›</a:t>
            </a:fld>
            <a:endParaRPr lang="en-US" altLang="fa-IR"/>
          </a:p>
        </p:txBody>
      </p:sp>
    </p:spTree>
    <p:extLst>
      <p:ext uri="{BB962C8B-B14F-4D97-AF65-F5344CB8AC3E}">
        <p14:creationId xmlns:p14="http://schemas.microsoft.com/office/powerpoint/2010/main" val="133221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DE7382A-8155-426D-8DA0-8C96B0703245}" type="datetimeFigureOut">
              <a:rPr lang="fa-IR" smtClean="0"/>
              <a:pPr/>
              <a:t>1444/05/14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C6F6FF6-53DA-4139-86AA-FA4DBE8F7FD8}" type="slidenum">
              <a:rPr lang="fa-IR" smtClean="0"/>
              <a:pPr/>
              <a:t>‹#›</a:t>
            </a:fld>
            <a:endParaRPr lang="fa-I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36E4E6-993C-4E10-9305-1461623FE2AA}" type="datetime1">
              <a:rPr lang="en-US"/>
              <a:pPr>
                <a:defRPr/>
              </a:pPr>
              <a:t>12/7/2022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Dr F. Najafi</a:t>
            </a:r>
          </a:p>
        </p:txBody>
      </p:sp>
      <p:sp>
        <p:nvSpPr>
          <p:cNvPr id="9" name="Slide Number Placeholder 5"/>
          <p:cNvSpPr>
            <a:spLocks noGrp="1"/>
          </p:cNvSpPr>
          <p:nvPr>
            <p:ph type="sldNum" sz="quarter" idx="12"/>
          </p:nvPr>
        </p:nvSpPr>
        <p:spPr/>
        <p:txBody>
          <a:bodyPr/>
          <a:lstStyle>
            <a:lvl1pPr algn="l">
              <a:defRPr>
                <a:latin typeface="Calibri" panose="020F0502020204030204" pitchFamily="34" charset="0"/>
                <a:cs typeface="Arial" panose="020B0604020202020204" pitchFamily="34" charset="0"/>
              </a:defRPr>
            </a:lvl1pPr>
          </a:lstStyle>
          <a:p>
            <a:pPr>
              <a:defRPr/>
            </a:pPr>
            <a:fld id="{F516C23E-7323-4E00-9CD2-9B1E2545FE36}" type="slidenum">
              <a:rPr lang="ar-SA" altLang="fa-IR"/>
              <a:pPr>
                <a:defRPr/>
              </a:pPr>
              <a:t>‹#›</a:t>
            </a:fld>
            <a:endParaRPr lang="en-US" altLang="fa-IR"/>
          </a:p>
        </p:txBody>
      </p:sp>
    </p:spTree>
    <p:extLst>
      <p:ext uri="{BB962C8B-B14F-4D97-AF65-F5344CB8AC3E}">
        <p14:creationId xmlns:p14="http://schemas.microsoft.com/office/powerpoint/2010/main" val="3702587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73749FE-BDF0-4DCF-BA07-08341CECE4ED}" type="datetime1">
              <a:rPr lang="en-US"/>
              <a:pPr>
                <a:defRPr/>
              </a:pPr>
              <a:t>12/7/2022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Dr F. Najafi</a:t>
            </a:r>
          </a:p>
        </p:txBody>
      </p:sp>
      <p:sp>
        <p:nvSpPr>
          <p:cNvPr id="5" name="Slide Number Placeholder 5"/>
          <p:cNvSpPr>
            <a:spLocks noGrp="1"/>
          </p:cNvSpPr>
          <p:nvPr>
            <p:ph type="sldNum" sz="quarter" idx="12"/>
          </p:nvPr>
        </p:nvSpPr>
        <p:spPr/>
        <p:txBody>
          <a:bodyPr/>
          <a:lstStyle>
            <a:lvl1pPr algn="l">
              <a:defRPr>
                <a:latin typeface="Calibri" panose="020F0502020204030204" pitchFamily="34" charset="0"/>
                <a:cs typeface="Arial" panose="020B0604020202020204" pitchFamily="34" charset="0"/>
              </a:defRPr>
            </a:lvl1pPr>
          </a:lstStyle>
          <a:p>
            <a:pPr>
              <a:defRPr/>
            </a:pPr>
            <a:fld id="{149C31A2-AC91-4CA1-8DF3-730F9884E4B5}" type="slidenum">
              <a:rPr lang="ar-SA" altLang="fa-IR"/>
              <a:pPr>
                <a:defRPr/>
              </a:pPr>
              <a:t>‹#›</a:t>
            </a:fld>
            <a:endParaRPr lang="en-US" altLang="fa-IR"/>
          </a:p>
        </p:txBody>
      </p:sp>
    </p:spTree>
    <p:extLst>
      <p:ext uri="{BB962C8B-B14F-4D97-AF65-F5344CB8AC3E}">
        <p14:creationId xmlns:p14="http://schemas.microsoft.com/office/powerpoint/2010/main" val="794798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62C06-B47F-433F-85BF-27F0475BFD40}" type="datetime1">
              <a:rPr lang="en-US"/>
              <a:pPr>
                <a:defRPr/>
              </a:pPr>
              <a:t>12/7/2022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Dr F. Najafi</a:t>
            </a:r>
          </a:p>
        </p:txBody>
      </p:sp>
      <p:sp>
        <p:nvSpPr>
          <p:cNvPr id="4" name="Slide Number Placeholder 5"/>
          <p:cNvSpPr>
            <a:spLocks noGrp="1"/>
          </p:cNvSpPr>
          <p:nvPr>
            <p:ph type="sldNum" sz="quarter" idx="12"/>
          </p:nvPr>
        </p:nvSpPr>
        <p:spPr/>
        <p:txBody>
          <a:bodyPr/>
          <a:lstStyle>
            <a:lvl1pPr algn="l">
              <a:defRPr>
                <a:latin typeface="Calibri" panose="020F0502020204030204" pitchFamily="34" charset="0"/>
                <a:cs typeface="Arial" panose="020B0604020202020204" pitchFamily="34" charset="0"/>
              </a:defRPr>
            </a:lvl1pPr>
          </a:lstStyle>
          <a:p>
            <a:pPr>
              <a:defRPr/>
            </a:pPr>
            <a:fld id="{4086C54D-22F8-4991-9587-94B1AD353C2A}" type="slidenum">
              <a:rPr lang="ar-SA" altLang="fa-IR"/>
              <a:pPr>
                <a:defRPr/>
              </a:pPr>
              <a:t>‹#›</a:t>
            </a:fld>
            <a:endParaRPr lang="en-US" altLang="fa-IR"/>
          </a:p>
        </p:txBody>
      </p:sp>
    </p:spTree>
    <p:extLst>
      <p:ext uri="{BB962C8B-B14F-4D97-AF65-F5344CB8AC3E}">
        <p14:creationId xmlns:p14="http://schemas.microsoft.com/office/powerpoint/2010/main" val="1912074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E545E4-6233-43D4-97B8-EFB112E45CA5}" type="datetime1">
              <a:rPr lang="en-US"/>
              <a:pPr>
                <a:defRPr/>
              </a:pPr>
              <a:t>12/7/2022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Dr F. Najafi</a:t>
            </a:r>
          </a:p>
        </p:txBody>
      </p:sp>
      <p:sp>
        <p:nvSpPr>
          <p:cNvPr id="7" name="Slide Number Placeholder 5"/>
          <p:cNvSpPr>
            <a:spLocks noGrp="1"/>
          </p:cNvSpPr>
          <p:nvPr>
            <p:ph type="sldNum" sz="quarter" idx="12"/>
          </p:nvPr>
        </p:nvSpPr>
        <p:spPr/>
        <p:txBody>
          <a:bodyPr/>
          <a:lstStyle>
            <a:lvl1pPr algn="l">
              <a:defRPr>
                <a:latin typeface="Calibri" panose="020F0502020204030204" pitchFamily="34" charset="0"/>
                <a:cs typeface="Arial" panose="020B0604020202020204" pitchFamily="34" charset="0"/>
              </a:defRPr>
            </a:lvl1pPr>
          </a:lstStyle>
          <a:p>
            <a:pPr>
              <a:defRPr/>
            </a:pPr>
            <a:fld id="{F9581767-6B09-471F-B1A6-330FB0615027}" type="slidenum">
              <a:rPr lang="ar-SA" altLang="fa-IR"/>
              <a:pPr>
                <a:defRPr/>
              </a:pPr>
              <a:t>‹#›</a:t>
            </a:fld>
            <a:endParaRPr lang="en-US" altLang="fa-IR"/>
          </a:p>
        </p:txBody>
      </p:sp>
    </p:spTree>
    <p:extLst>
      <p:ext uri="{BB962C8B-B14F-4D97-AF65-F5344CB8AC3E}">
        <p14:creationId xmlns:p14="http://schemas.microsoft.com/office/powerpoint/2010/main" val="38866446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D75D87-8037-4ABA-8507-526AC6C0FDFC}" type="datetime1">
              <a:rPr lang="en-US"/>
              <a:pPr>
                <a:defRPr/>
              </a:pPr>
              <a:t>12/7/2022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Dr F. Najafi</a:t>
            </a:r>
          </a:p>
        </p:txBody>
      </p:sp>
      <p:sp>
        <p:nvSpPr>
          <p:cNvPr id="7" name="Slide Number Placeholder 5"/>
          <p:cNvSpPr>
            <a:spLocks noGrp="1"/>
          </p:cNvSpPr>
          <p:nvPr>
            <p:ph type="sldNum" sz="quarter" idx="12"/>
          </p:nvPr>
        </p:nvSpPr>
        <p:spPr/>
        <p:txBody>
          <a:bodyPr/>
          <a:lstStyle>
            <a:lvl1pPr algn="l">
              <a:defRPr>
                <a:latin typeface="Calibri" panose="020F0502020204030204" pitchFamily="34" charset="0"/>
                <a:cs typeface="Arial" panose="020B0604020202020204" pitchFamily="34" charset="0"/>
              </a:defRPr>
            </a:lvl1pPr>
          </a:lstStyle>
          <a:p>
            <a:pPr>
              <a:defRPr/>
            </a:pPr>
            <a:fld id="{69C3AC52-FE73-4F45-81DE-4A937FEA46DB}" type="slidenum">
              <a:rPr lang="ar-SA" altLang="fa-IR"/>
              <a:pPr>
                <a:defRPr/>
              </a:pPr>
              <a:t>‹#›</a:t>
            </a:fld>
            <a:endParaRPr lang="en-US" altLang="fa-IR"/>
          </a:p>
        </p:txBody>
      </p:sp>
    </p:spTree>
    <p:extLst>
      <p:ext uri="{BB962C8B-B14F-4D97-AF65-F5344CB8AC3E}">
        <p14:creationId xmlns:p14="http://schemas.microsoft.com/office/powerpoint/2010/main" val="3356866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D374F9-5786-4A60-9819-B0548A87AFE1}" type="datetime1">
              <a:rPr lang="en-US"/>
              <a:pPr>
                <a:defRPr/>
              </a:pPr>
              <a:t>12/7/2022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 F. Najafi</a:t>
            </a:r>
          </a:p>
        </p:txBody>
      </p:sp>
      <p:sp>
        <p:nvSpPr>
          <p:cNvPr id="6" name="Slide Number Placeholder 5"/>
          <p:cNvSpPr>
            <a:spLocks noGrp="1"/>
          </p:cNvSpPr>
          <p:nvPr>
            <p:ph type="sldNum" sz="quarter" idx="12"/>
          </p:nvPr>
        </p:nvSpPr>
        <p:spPr/>
        <p:txBody>
          <a:bodyPr/>
          <a:lstStyle>
            <a:lvl1pPr algn="l">
              <a:defRPr>
                <a:latin typeface="Calibri" panose="020F0502020204030204" pitchFamily="34" charset="0"/>
                <a:cs typeface="Arial" panose="020B0604020202020204" pitchFamily="34" charset="0"/>
              </a:defRPr>
            </a:lvl1pPr>
          </a:lstStyle>
          <a:p>
            <a:pPr>
              <a:defRPr/>
            </a:pPr>
            <a:fld id="{F1BBBC87-3A5A-46E2-A00A-4B43CB04B874}" type="slidenum">
              <a:rPr lang="ar-SA" altLang="fa-IR"/>
              <a:pPr>
                <a:defRPr/>
              </a:pPr>
              <a:t>‹#›</a:t>
            </a:fld>
            <a:endParaRPr lang="en-US" altLang="fa-IR"/>
          </a:p>
        </p:txBody>
      </p:sp>
    </p:spTree>
    <p:extLst>
      <p:ext uri="{BB962C8B-B14F-4D97-AF65-F5344CB8AC3E}">
        <p14:creationId xmlns:p14="http://schemas.microsoft.com/office/powerpoint/2010/main" val="1675706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DC5BD5-88F2-4678-85E0-65F473F39AD5}" type="datetime1">
              <a:rPr lang="en-US"/>
              <a:pPr>
                <a:defRPr/>
              </a:pPr>
              <a:t>12/7/2022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 F. Najafi</a:t>
            </a:r>
          </a:p>
        </p:txBody>
      </p:sp>
      <p:sp>
        <p:nvSpPr>
          <p:cNvPr id="6" name="Slide Number Placeholder 5"/>
          <p:cNvSpPr>
            <a:spLocks noGrp="1"/>
          </p:cNvSpPr>
          <p:nvPr>
            <p:ph type="sldNum" sz="quarter" idx="12"/>
          </p:nvPr>
        </p:nvSpPr>
        <p:spPr/>
        <p:txBody>
          <a:bodyPr/>
          <a:lstStyle>
            <a:lvl1pPr algn="l">
              <a:defRPr>
                <a:latin typeface="Calibri" panose="020F0502020204030204" pitchFamily="34" charset="0"/>
                <a:cs typeface="Arial" panose="020B0604020202020204" pitchFamily="34" charset="0"/>
              </a:defRPr>
            </a:lvl1pPr>
          </a:lstStyle>
          <a:p>
            <a:pPr>
              <a:defRPr/>
            </a:pPr>
            <a:fld id="{029B8D7A-E1B9-46CA-B092-2FDD59E4DA8F}" type="slidenum">
              <a:rPr lang="ar-SA" altLang="fa-IR"/>
              <a:pPr>
                <a:defRPr/>
              </a:pPr>
              <a:t>‹#›</a:t>
            </a:fld>
            <a:endParaRPr lang="en-US" altLang="fa-IR"/>
          </a:p>
        </p:txBody>
      </p:sp>
    </p:spTree>
    <p:extLst>
      <p:ext uri="{BB962C8B-B14F-4D97-AF65-F5344CB8AC3E}">
        <p14:creationId xmlns:p14="http://schemas.microsoft.com/office/powerpoint/2010/main" val="6157197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4" y="301625"/>
            <a:ext cx="7313612"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4"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fld id="{6AE3119F-E5D5-4DE7-8B60-2DBAC924794A}" type="datetime1">
              <a:rPr lang="en-US"/>
              <a:pPr>
                <a:defRPr/>
              </a:pPr>
              <a:t>12/7/2022</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r>
              <a:rPr lang="en-US"/>
              <a:t>Dr F. Najafi</a:t>
            </a:r>
          </a:p>
        </p:txBody>
      </p:sp>
      <p:sp>
        <p:nvSpPr>
          <p:cNvPr id="8" name="Slide Number Placeholder 7"/>
          <p:cNvSpPr>
            <a:spLocks noGrp="1"/>
          </p:cNvSpPr>
          <p:nvPr>
            <p:ph type="sldNum" sz="quarter" idx="12"/>
          </p:nvPr>
        </p:nvSpPr>
        <p:spPr>
          <a:xfrm>
            <a:off x="6553200" y="6248400"/>
            <a:ext cx="2133600" cy="457200"/>
          </a:xfrm>
        </p:spPr>
        <p:txBody>
          <a:bodyPr/>
          <a:lstStyle>
            <a:lvl1pPr algn="l">
              <a:defRPr>
                <a:latin typeface="Calibri" panose="020F0502020204030204" pitchFamily="34" charset="0"/>
                <a:cs typeface="Arial" panose="020B0604020202020204" pitchFamily="34" charset="0"/>
              </a:defRPr>
            </a:lvl1pPr>
          </a:lstStyle>
          <a:p>
            <a:pPr>
              <a:defRPr/>
            </a:pPr>
            <a:fld id="{61D2E43C-D959-4F45-ADF0-F2CAE0461257}" type="slidenum">
              <a:rPr lang="ar-SA" altLang="fa-IR"/>
              <a:pPr>
                <a:defRPr/>
              </a:pPr>
              <a:t>‹#›</a:t>
            </a:fld>
            <a:endParaRPr lang="en-US" altLang="fa-IR"/>
          </a:p>
        </p:txBody>
      </p:sp>
    </p:spTree>
    <p:extLst>
      <p:ext uri="{BB962C8B-B14F-4D97-AF65-F5344CB8AC3E}">
        <p14:creationId xmlns:p14="http://schemas.microsoft.com/office/powerpoint/2010/main" val="1638995356"/>
      </p:ext>
    </p:extLst>
  </p:cSld>
  <p:clrMapOvr>
    <a:masterClrMapping/>
  </p:clrMapOvr>
  <p:transition spd="slow">
    <p:pull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7C1488FD-E45C-46C9-A597-24E0ADE959C1}" type="datetime1">
              <a:rPr lang="en-US">
                <a:solidFill>
                  <a:prstClr val="black">
                    <a:tint val="75000"/>
                  </a:prstClr>
                </a:solidFill>
              </a:rPr>
              <a:pPr>
                <a:defRPr/>
              </a:pPr>
              <a:t>12/7/2022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F. Najafi</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AAC4EB-C9D0-4CB2-8587-13399EAF9A7D}" type="slidenum">
              <a:rPr lang="fa-IR" altLang="fa-IR"/>
              <a:pPr>
                <a:defRPr/>
              </a:pPr>
              <a:t>‹#›</a:t>
            </a:fld>
            <a:endParaRPr lang="fa-IR" altLang="fa-IR"/>
          </a:p>
        </p:txBody>
      </p:sp>
    </p:spTree>
    <p:extLst>
      <p:ext uri="{BB962C8B-B14F-4D97-AF65-F5344CB8AC3E}">
        <p14:creationId xmlns:p14="http://schemas.microsoft.com/office/powerpoint/2010/main" val="34547484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9CA5630B-4F7B-4039-837E-5D209A045F64}" type="datetime1">
              <a:rPr lang="en-US">
                <a:solidFill>
                  <a:prstClr val="black">
                    <a:tint val="75000"/>
                  </a:prstClr>
                </a:solidFill>
              </a:rPr>
              <a:pPr>
                <a:defRPr/>
              </a:pPr>
              <a:t>12/7/2022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F. Najafi</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8DC650-E488-4175-9156-F87F2DD0DCCA}" type="slidenum">
              <a:rPr lang="fa-IR" altLang="fa-IR"/>
              <a:pPr>
                <a:defRPr/>
              </a:pPr>
              <a:t>‹#›</a:t>
            </a:fld>
            <a:endParaRPr lang="fa-IR" altLang="fa-IR"/>
          </a:p>
        </p:txBody>
      </p:sp>
    </p:spTree>
    <p:extLst>
      <p:ext uri="{BB962C8B-B14F-4D97-AF65-F5344CB8AC3E}">
        <p14:creationId xmlns:p14="http://schemas.microsoft.com/office/powerpoint/2010/main" val="347015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DE7382A-8155-426D-8DA0-8C96B0703245}" type="datetimeFigureOut">
              <a:rPr lang="fa-IR" smtClean="0"/>
              <a:pPr/>
              <a:t>1444/05/14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C6F6FF6-53DA-4139-86AA-FA4DBE8F7FD8}" type="slidenum">
              <a:rPr lang="fa-IR" smtClean="0"/>
              <a:pPr/>
              <a:t>‹#›</a:t>
            </a:fld>
            <a:endParaRPr lang="fa-I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fa-I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9853E8-D9D8-4F44-97C3-82467CBC2208}" type="datetime1">
              <a:rPr lang="en-US">
                <a:solidFill>
                  <a:prstClr val="black">
                    <a:tint val="75000"/>
                  </a:prstClr>
                </a:solidFill>
              </a:rPr>
              <a:pPr>
                <a:defRPr/>
              </a:pPr>
              <a:t>12/7/2022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F. Najafi</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256CF6-F24D-45CE-9363-8A109D77A791}" type="slidenum">
              <a:rPr lang="fa-IR" altLang="fa-IR"/>
              <a:pPr>
                <a:defRPr/>
              </a:pPr>
              <a:t>‹#›</a:t>
            </a:fld>
            <a:endParaRPr lang="fa-IR" altLang="fa-IR"/>
          </a:p>
        </p:txBody>
      </p:sp>
    </p:spTree>
    <p:extLst>
      <p:ext uri="{BB962C8B-B14F-4D97-AF65-F5344CB8AC3E}">
        <p14:creationId xmlns:p14="http://schemas.microsoft.com/office/powerpoint/2010/main" val="39608218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999BC8B9-EEB6-4B1A-99C3-3B9A8A4ECD06}" type="datetime1">
              <a:rPr lang="en-US">
                <a:solidFill>
                  <a:prstClr val="black">
                    <a:tint val="75000"/>
                  </a:prstClr>
                </a:solidFill>
              </a:rPr>
              <a:pPr>
                <a:defRPr/>
              </a:pPr>
              <a:t>12/7/2022</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F. Najafi</a:t>
            </a:r>
            <a:endParaRPr lang="fa-I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A45BEE1-97B1-4701-AFD6-2CB44D52E7EF}" type="slidenum">
              <a:rPr lang="fa-IR" altLang="fa-IR"/>
              <a:pPr>
                <a:defRPr/>
              </a:pPr>
              <a:t>‹#›</a:t>
            </a:fld>
            <a:endParaRPr lang="fa-IR" altLang="fa-IR"/>
          </a:p>
        </p:txBody>
      </p:sp>
    </p:spTree>
    <p:extLst>
      <p:ext uri="{BB962C8B-B14F-4D97-AF65-F5344CB8AC3E}">
        <p14:creationId xmlns:p14="http://schemas.microsoft.com/office/powerpoint/2010/main" val="23418029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64397504-DEE7-41E3-96D9-FD185624AF12}" type="datetime1">
              <a:rPr lang="en-US">
                <a:solidFill>
                  <a:prstClr val="black">
                    <a:tint val="75000"/>
                  </a:prstClr>
                </a:solidFill>
              </a:rPr>
              <a:pPr>
                <a:defRPr/>
              </a:pPr>
              <a:t>12/7/2022</a:t>
            </a:fld>
            <a:endParaRPr lang="fa-I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F. Najafi</a:t>
            </a:r>
            <a:endParaRPr lang="fa-IR"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BF404FF-28E5-41D4-A7D1-03211033FF9D}" type="slidenum">
              <a:rPr lang="fa-IR" altLang="fa-IR"/>
              <a:pPr>
                <a:defRPr/>
              </a:pPr>
              <a:t>‹#›</a:t>
            </a:fld>
            <a:endParaRPr lang="fa-IR" altLang="fa-IR"/>
          </a:p>
        </p:txBody>
      </p:sp>
    </p:spTree>
    <p:extLst>
      <p:ext uri="{BB962C8B-B14F-4D97-AF65-F5344CB8AC3E}">
        <p14:creationId xmlns:p14="http://schemas.microsoft.com/office/powerpoint/2010/main" val="18197562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9BD4B6BF-BFAF-4D74-8A47-DB75E22D05F0}" type="datetime1">
              <a:rPr lang="en-US">
                <a:solidFill>
                  <a:prstClr val="black">
                    <a:tint val="75000"/>
                  </a:prstClr>
                </a:solidFill>
              </a:rPr>
              <a:pPr>
                <a:defRPr/>
              </a:pPr>
              <a:t>12/7/2022</a:t>
            </a:fld>
            <a:endParaRPr lang="fa-I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F. Najafi</a:t>
            </a:r>
            <a:endParaRPr lang="fa-IR"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5BAE139-4158-450E-B377-089E4925A05A}" type="slidenum">
              <a:rPr lang="fa-IR" altLang="fa-IR"/>
              <a:pPr>
                <a:defRPr/>
              </a:pPr>
              <a:t>‹#›</a:t>
            </a:fld>
            <a:endParaRPr lang="fa-IR" altLang="fa-IR"/>
          </a:p>
        </p:txBody>
      </p:sp>
    </p:spTree>
    <p:extLst>
      <p:ext uri="{BB962C8B-B14F-4D97-AF65-F5344CB8AC3E}">
        <p14:creationId xmlns:p14="http://schemas.microsoft.com/office/powerpoint/2010/main" val="15477001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0B1045-0DC4-4043-9CFC-EB0766056FD0}" type="datetime1">
              <a:rPr lang="en-US">
                <a:solidFill>
                  <a:prstClr val="black">
                    <a:tint val="75000"/>
                  </a:prstClr>
                </a:solidFill>
              </a:rPr>
              <a:pPr>
                <a:defRPr/>
              </a:pPr>
              <a:t>12/7/2022</a:t>
            </a:fld>
            <a:endParaRPr lang="fa-I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F. Najafi</a:t>
            </a:r>
            <a:endParaRPr lang="fa-IR"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5F9B54B-C9DD-4D2C-BEFA-FB7E48BBD7CA}" type="slidenum">
              <a:rPr lang="fa-IR" altLang="fa-IR"/>
              <a:pPr>
                <a:defRPr/>
              </a:pPr>
              <a:t>‹#›</a:t>
            </a:fld>
            <a:endParaRPr lang="fa-IR" altLang="fa-IR"/>
          </a:p>
        </p:txBody>
      </p:sp>
    </p:spTree>
    <p:extLst>
      <p:ext uri="{BB962C8B-B14F-4D97-AF65-F5344CB8AC3E}">
        <p14:creationId xmlns:p14="http://schemas.microsoft.com/office/powerpoint/2010/main" val="12216165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a-I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25A7D3-7783-4DE3-AD9E-03CECB219DFF}" type="datetime1">
              <a:rPr lang="en-US">
                <a:solidFill>
                  <a:prstClr val="black">
                    <a:tint val="75000"/>
                  </a:prstClr>
                </a:solidFill>
              </a:rPr>
              <a:pPr>
                <a:defRPr/>
              </a:pPr>
              <a:t>12/7/2022</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F. Najafi</a:t>
            </a:r>
            <a:endParaRPr lang="fa-I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049948-3927-4C1B-A2FB-E20778DF938D}" type="slidenum">
              <a:rPr lang="fa-IR" altLang="fa-IR"/>
              <a:pPr>
                <a:defRPr/>
              </a:pPr>
              <a:t>‹#›</a:t>
            </a:fld>
            <a:endParaRPr lang="fa-IR" altLang="fa-IR"/>
          </a:p>
        </p:txBody>
      </p:sp>
    </p:spTree>
    <p:extLst>
      <p:ext uri="{BB962C8B-B14F-4D97-AF65-F5344CB8AC3E}">
        <p14:creationId xmlns:p14="http://schemas.microsoft.com/office/powerpoint/2010/main" val="3817934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a-IR"/>
          </a:p>
        </p:txBody>
      </p:sp>
      <p:sp>
        <p:nvSpPr>
          <p:cNvPr id="3" name="Picture Placeholder 2"/>
          <p:cNvSpPr>
            <a:spLocks noGrp="1"/>
          </p:cNvSpPr>
          <p:nvPr>
            <p:ph type="pic" idx="1"/>
          </p:nvPr>
        </p:nvSpPr>
        <p:spPr>
          <a:xfrm>
            <a:off x="3887391" y="987426"/>
            <a:ext cx="4629150" cy="4873625"/>
          </a:xfrm>
        </p:spPr>
        <p:txBody>
          <a:bodyPr rtlCol="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a-IR"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CA6B6C-BBE6-4F33-A888-40CB97248D37}" type="datetime1">
              <a:rPr lang="en-US">
                <a:solidFill>
                  <a:prstClr val="black">
                    <a:tint val="75000"/>
                  </a:prstClr>
                </a:solidFill>
              </a:rPr>
              <a:pPr>
                <a:defRPr/>
              </a:pPr>
              <a:t>12/7/2022</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F. Najafi</a:t>
            </a:r>
            <a:endParaRPr lang="fa-I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37205B-5949-4D0A-ACF9-99FA887C71D5}" type="slidenum">
              <a:rPr lang="fa-IR" altLang="fa-IR"/>
              <a:pPr>
                <a:defRPr/>
              </a:pPr>
              <a:t>‹#›</a:t>
            </a:fld>
            <a:endParaRPr lang="fa-IR" altLang="fa-IR"/>
          </a:p>
        </p:txBody>
      </p:sp>
    </p:spTree>
    <p:extLst>
      <p:ext uri="{BB962C8B-B14F-4D97-AF65-F5344CB8AC3E}">
        <p14:creationId xmlns:p14="http://schemas.microsoft.com/office/powerpoint/2010/main" val="2452888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CF44B853-3162-405F-8C3C-8B61C8A0430B}" type="datetime1">
              <a:rPr lang="en-US">
                <a:solidFill>
                  <a:prstClr val="black">
                    <a:tint val="75000"/>
                  </a:prstClr>
                </a:solidFill>
              </a:rPr>
              <a:pPr>
                <a:defRPr/>
              </a:pPr>
              <a:t>12/7/2022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F. Najafi</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628E18-60EF-4C7E-8696-3D356631E501}" type="slidenum">
              <a:rPr lang="fa-IR" altLang="fa-IR"/>
              <a:pPr>
                <a:defRPr/>
              </a:pPr>
              <a:t>‹#›</a:t>
            </a:fld>
            <a:endParaRPr lang="fa-IR" altLang="fa-IR"/>
          </a:p>
        </p:txBody>
      </p:sp>
    </p:spTree>
    <p:extLst>
      <p:ext uri="{BB962C8B-B14F-4D97-AF65-F5344CB8AC3E}">
        <p14:creationId xmlns:p14="http://schemas.microsoft.com/office/powerpoint/2010/main" val="3334511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9EB15B39-7A88-41D7-BAE2-246B048787AD}" type="datetime1">
              <a:rPr lang="en-US">
                <a:solidFill>
                  <a:prstClr val="black">
                    <a:tint val="75000"/>
                  </a:prstClr>
                </a:solidFill>
              </a:rPr>
              <a:pPr>
                <a:defRPr/>
              </a:pPr>
              <a:t>12/7/2022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Dr F. Najafi</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3EF487-D4AE-485A-AF9F-C4F5358767FA}" type="slidenum">
              <a:rPr lang="fa-IR" altLang="fa-IR"/>
              <a:pPr>
                <a:defRPr/>
              </a:pPr>
              <a:t>‹#›</a:t>
            </a:fld>
            <a:endParaRPr lang="fa-IR" altLang="fa-IR"/>
          </a:p>
        </p:txBody>
      </p:sp>
    </p:spTree>
    <p:extLst>
      <p:ext uri="{BB962C8B-B14F-4D97-AF65-F5344CB8AC3E}">
        <p14:creationId xmlns:p14="http://schemas.microsoft.com/office/powerpoint/2010/main" val="7149324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F36D2A9-B7EA-44A5-95DD-A8957D72E6A8}" type="datetimeFigureOut">
              <a:rPr lang="en-US"/>
              <a:pPr>
                <a:defRPr/>
              </a:pPr>
              <a:t>12/7/2022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BE9BDD3-C04F-40AA-A2B0-13B6B14850DA}" type="slidenum">
              <a:rPr lang="en-US" altLang="fa-IR"/>
              <a:pPr>
                <a:defRPr/>
              </a:pPr>
              <a:t>‹#›</a:t>
            </a:fld>
            <a:endParaRPr lang="en-US" altLang="fa-IR"/>
          </a:p>
        </p:txBody>
      </p:sp>
    </p:spTree>
    <p:extLst>
      <p:ext uri="{BB962C8B-B14F-4D97-AF65-F5344CB8AC3E}">
        <p14:creationId xmlns:p14="http://schemas.microsoft.com/office/powerpoint/2010/main" val="153990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7382A-8155-426D-8DA0-8C96B0703245}" type="datetimeFigureOut">
              <a:rPr lang="fa-IR" smtClean="0"/>
              <a:pPr/>
              <a:t>1444/05/14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C6F6FF6-53DA-4139-86AA-FA4DBE8F7FD8}" type="slidenum">
              <a:rPr lang="fa-IR" smtClean="0"/>
              <a:pPr/>
              <a:t>‹#›</a:t>
            </a:fld>
            <a:endParaRPr lang="fa-I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F36D2A9-B7EA-44A5-95DD-A8957D72E6A8}" type="datetimeFigureOut">
              <a:rPr lang="en-US"/>
              <a:pPr>
                <a:defRPr/>
              </a:pPr>
              <a:t>12/7/2022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27321D8-A948-4618-9B05-9E5DFE264703}" type="slidenum">
              <a:rPr lang="en-US" altLang="fa-IR"/>
              <a:pPr>
                <a:defRPr/>
              </a:pPr>
              <a:t>‹#›</a:t>
            </a:fld>
            <a:endParaRPr lang="en-US" altLang="fa-IR"/>
          </a:p>
        </p:txBody>
      </p:sp>
    </p:spTree>
    <p:extLst>
      <p:ext uri="{BB962C8B-B14F-4D97-AF65-F5344CB8AC3E}">
        <p14:creationId xmlns:p14="http://schemas.microsoft.com/office/powerpoint/2010/main" val="9307181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F36D2A9-B7EA-44A5-95DD-A8957D72E6A8}" type="datetimeFigureOut">
              <a:rPr lang="en-US"/>
              <a:pPr>
                <a:defRPr/>
              </a:pPr>
              <a:t>12/7/2022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E181552-74D5-4767-8527-992F803FA747}" type="slidenum">
              <a:rPr lang="en-US" altLang="fa-IR"/>
              <a:pPr>
                <a:defRPr/>
              </a:pPr>
              <a:t>‹#›</a:t>
            </a:fld>
            <a:endParaRPr lang="en-US" altLang="fa-IR"/>
          </a:p>
        </p:txBody>
      </p:sp>
    </p:spTree>
    <p:extLst>
      <p:ext uri="{BB962C8B-B14F-4D97-AF65-F5344CB8AC3E}">
        <p14:creationId xmlns:p14="http://schemas.microsoft.com/office/powerpoint/2010/main" val="31039802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F36D2A9-B7EA-44A5-95DD-A8957D72E6A8}" type="datetimeFigureOut">
              <a:rPr lang="en-US"/>
              <a:pPr>
                <a:defRPr/>
              </a:pPr>
              <a:t>12/7/2022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4C895133-463A-47B5-8A40-48BAD6C93D3E}" type="slidenum">
              <a:rPr lang="en-US" altLang="fa-IR"/>
              <a:pPr>
                <a:defRPr/>
              </a:pPr>
              <a:t>‹#›</a:t>
            </a:fld>
            <a:endParaRPr lang="en-US" altLang="fa-IR"/>
          </a:p>
        </p:txBody>
      </p:sp>
    </p:spTree>
    <p:extLst>
      <p:ext uri="{BB962C8B-B14F-4D97-AF65-F5344CB8AC3E}">
        <p14:creationId xmlns:p14="http://schemas.microsoft.com/office/powerpoint/2010/main" val="28645887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F36D2A9-B7EA-44A5-95DD-A8957D72E6A8}" type="datetimeFigureOut">
              <a:rPr lang="en-US"/>
              <a:pPr>
                <a:defRPr/>
              </a:pPr>
              <a:t>12/7/2022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vl1pPr>
          </a:lstStyle>
          <a:p>
            <a:pPr>
              <a:defRPr/>
            </a:pPr>
            <a:fld id="{64BA3D89-B606-4D19-9D8D-C651B566FA96}" type="slidenum">
              <a:rPr lang="en-US" altLang="fa-IR"/>
              <a:pPr>
                <a:defRPr/>
              </a:pPr>
              <a:t>‹#›</a:t>
            </a:fld>
            <a:endParaRPr lang="en-US" altLang="fa-IR"/>
          </a:p>
        </p:txBody>
      </p:sp>
    </p:spTree>
    <p:extLst>
      <p:ext uri="{BB962C8B-B14F-4D97-AF65-F5344CB8AC3E}">
        <p14:creationId xmlns:p14="http://schemas.microsoft.com/office/powerpoint/2010/main" val="17114842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F36D2A9-B7EA-44A5-95DD-A8957D72E6A8}" type="datetimeFigureOut">
              <a:rPr lang="en-US"/>
              <a:pPr>
                <a:defRPr/>
              </a:pPr>
              <a:t>12/7/2022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vl1pPr>
          </a:lstStyle>
          <a:p>
            <a:pPr>
              <a:defRPr/>
            </a:pPr>
            <a:fld id="{D393676D-D88B-413E-94D2-2A741D717347}" type="slidenum">
              <a:rPr lang="en-US" altLang="fa-IR"/>
              <a:pPr>
                <a:defRPr/>
              </a:pPr>
              <a:t>‹#›</a:t>
            </a:fld>
            <a:endParaRPr lang="en-US" altLang="fa-IR"/>
          </a:p>
        </p:txBody>
      </p:sp>
    </p:spTree>
    <p:extLst>
      <p:ext uri="{BB962C8B-B14F-4D97-AF65-F5344CB8AC3E}">
        <p14:creationId xmlns:p14="http://schemas.microsoft.com/office/powerpoint/2010/main" val="14346136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F36D2A9-B7EA-44A5-95DD-A8957D72E6A8}" type="datetimeFigureOut">
              <a:rPr lang="en-US"/>
              <a:pPr>
                <a:defRPr/>
              </a:pPr>
              <a:t>12/7/2022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vl1pPr>
          </a:lstStyle>
          <a:p>
            <a:pPr>
              <a:defRPr/>
            </a:pPr>
            <a:fld id="{0BEF773A-785C-4D71-AF96-5842DA2DDDD6}" type="slidenum">
              <a:rPr lang="en-US" altLang="fa-IR"/>
              <a:pPr>
                <a:defRPr/>
              </a:pPr>
              <a:t>‹#›</a:t>
            </a:fld>
            <a:endParaRPr lang="en-US" altLang="fa-IR"/>
          </a:p>
        </p:txBody>
      </p:sp>
    </p:spTree>
    <p:extLst>
      <p:ext uri="{BB962C8B-B14F-4D97-AF65-F5344CB8AC3E}">
        <p14:creationId xmlns:p14="http://schemas.microsoft.com/office/powerpoint/2010/main" val="14531755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F36D2A9-B7EA-44A5-95DD-A8957D72E6A8}" type="datetimeFigureOut">
              <a:rPr lang="en-US"/>
              <a:pPr>
                <a:defRPr/>
              </a:pPr>
              <a:t>12/7/2022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9DD9ABF3-1B27-46FC-862E-05DDDB3C6895}" type="slidenum">
              <a:rPr lang="en-US" altLang="fa-IR"/>
              <a:pPr>
                <a:defRPr/>
              </a:pPr>
              <a:t>‹#›</a:t>
            </a:fld>
            <a:endParaRPr lang="en-US" altLang="fa-IR"/>
          </a:p>
        </p:txBody>
      </p:sp>
    </p:spTree>
    <p:extLst>
      <p:ext uri="{BB962C8B-B14F-4D97-AF65-F5344CB8AC3E}">
        <p14:creationId xmlns:p14="http://schemas.microsoft.com/office/powerpoint/2010/main" val="15524121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F36D2A9-B7EA-44A5-95DD-A8957D72E6A8}" type="datetimeFigureOut">
              <a:rPr lang="en-US"/>
              <a:pPr>
                <a:defRPr/>
              </a:pPr>
              <a:t>12/7/2022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C3A245EA-E458-415C-9389-B69A58F1B49A}" type="slidenum">
              <a:rPr lang="en-US" altLang="fa-IR"/>
              <a:pPr>
                <a:defRPr/>
              </a:pPr>
              <a:t>‹#›</a:t>
            </a:fld>
            <a:endParaRPr lang="en-US" altLang="fa-IR"/>
          </a:p>
        </p:txBody>
      </p:sp>
    </p:spTree>
    <p:extLst>
      <p:ext uri="{BB962C8B-B14F-4D97-AF65-F5344CB8AC3E}">
        <p14:creationId xmlns:p14="http://schemas.microsoft.com/office/powerpoint/2010/main" val="18653872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F36D2A9-B7EA-44A5-95DD-A8957D72E6A8}" type="datetimeFigureOut">
              <a:rPr lang="en-US"/>
              <a:pPr>
                <a:defRPr/>
              </a:pPr>
              <a:t>12/7/2022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1B12AEC-8BAF-4665-948D-C895B9379A14}" type="slidenum">
              <a:rPr lang="en-US" altLang="fa-IR"/>
              <a:pPr>
                <a:defRPr/>
              </a:pPr>
              <a:t>‹#›</a:t>
            </a:fld>
            <a:endParaRPr lang="en-US" altLang="fa-IR"/>
          </a:p>
        </p:txBody>
      </p:sp>
    </p:spTree>
    <p:extLst>
      <p:ext uri="{BB962C8B-B14F-4D97-AF65-F5344CB8AC3E}">
        <p14:creationId xmlns:p14="http://schemas.microsoft.com/office/powerpoint/2010/main" val="39706114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F36D2A9-B7EA-44A5-95DD-A8957D72E6A8}" type="datetimeFigureOut">
              <a:rPr lang="en-US"/>
              <a:pPr>
                <a:defRPr/>
              </a:pPr>
              <a:t>12/7/2022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AF9D405F-CF33-4BEE-971C-AA0B5741C28D}" type="slidenum">
              <a:rPr lang="en-US" altLang="fa-IR"/>
              <a:pPr>
                <a:defRPr/>
              </a:pPr>
              <a:t>‹#›</a:t>
            </a:fld>
            <a:endParaRPr lang="en-US" altLang="fa-IR"/>
          </a:p>
        </p:txBody>
      </p:sp>
    </p:spTree>
    <p:extLst>
      <p:ext uri="{BB962C8B-B14F-4D97-AF65-F5344CB8AC3E}">
        <p14:creationId xmlns:p14="http://schemas.microsoft.com/office/powerpoint/2010/main" val="72414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7382A-8155-426D-8DA0-8C96B0703245}" type="datetimeFigureOut">
              <a:rPr lang="fa-IR" smtClean="0"/>
              <a:pPr/>
              <a:t>1444/05/14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C6F6FF6-53DA-4139-86AA-FA4DBE8F7FD8}" type="slidenum">
              <a:rPr lang="fa-IR" smtClean="0"/>
              <a:pPr/>
              <a:t>‹#›</a:t>
            </a:fld>
            <a:endParaRPr lang="fa-I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fld id="{EFE4B9DE-2D24-4831-A56F-DBB3D687A1DF}" type="datetime1">
              <a:rPr kumimoji="0" lang="en-US" sz="1000" b="0" i="0" u="none" strike="noStrike" kern="1200" cap="none" spc="0" normalizeH="0" baseline="0" noProof="0" smtClean="0">
                <a:ln>
                  <a:noFill/>
                </a:ln>
                <a:solidFill>
                  <a:srgbClr val="FFFFFF"/>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srgbClr val="FFFFFF"/>
              </a:solidFill>
              <a:effectLst/>
              <a:uLnTx/>
              <a:uFillTx/>
              <a:latin typeface="Tahoma" pitchFamily="34" charset="0"/>
              <a:ea typeface="+mn-ea"/>
              <a:cs typeface="Arial" pitchFamily="34" charset="0"/>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Tahoma" pitchFamily="34" charset="0"/>
              <a:ea typeface="+mn-ea"/>
              <a:cs typeface="Arial" pitchFamily="34" charset="0"/>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2B43868E-C284-4B69-A8E0-D7667920FE25}" type="slidenum">
              <a:rPr kumimoji="0" lang="en-US" sz="1000" b="0" i="0" u="none" strike="noStrike" kern="1200" cap="none" spc="0" normalizeH="0" baseline="0" noProof="0" smtClean="0">
                <a:ln>
                  <a:noFill/>
                </a:ln>
                <a:solidFill>
                  <a:srgbClr val="FFFFFF"/>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35553244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defRPr>
                <a:cs typeface="B Mitra" pitchFamily="2" charset="-78"/>
              </a:defRPr>
            </a:lvl1pPr>
            <a:lvl2pPr algn="just">
              <a:defRPr>
                <a:cs typeface="B Mitra" pitchFamily="2" charset="-78"/>
              </a:defRPr>
            </a:lvl2pPr>
            <a:lvl3pPr algn="just">
              <a:defRPr>
                <a:cs typeface="B Mitra" pitchFamily="2" charset="-78"/>
              </a:defRPr>
            </a:lvl3pPr>
            <a:lvl4pPr algn="just">
              <a:defRPr>
                <a:cs typeface="B Mitra" pitchFamily="2" charset="-78"/>
              </a:defRPr>
            </a:lvl4pPr>
            <a:lvl5pPr algn="just">
              <a:defRPr>
                <a:cs typeface="B Mitra" pitchFamily="2" charset="-78"/>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2544C77-A76D-4680-812A-8B8324233BF8}"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547D38-6975-42A3-8B0A-5E77EF35C222}"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7" name="Title 6"/>
          <p:cNvSpPr>
            <a:spLocks noGrp="1"/>
          </p:cNvSpPr>
          <p:nvPr>
            <p:ph type="title"/>
          </p:nvPr>
        </p:nvSpPr>
        <p:spPr/>
        <p:txBody>
          <a:bodyPr rtlCol="0"/>
          <a:lstStyle>
            <a:lvl1pPr algn="ctr">
              <a:defRPr>
                <a:cs typeface="B Titr" pitchFamily="2" charset="-78"/>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6018566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1BB4F12-EBE9-4101-9DD6-9A70CAB66EB1}" type="datetime1">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D3717-38D8-4582-BFB0-6FACC21D659B}" type="slidenum">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881356803"/>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037E7D0-EC7D-425A-B7E9-F628E5854976}" type="datetime1">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6" name="Footer Placeholder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046F9A-0DD9-42AF-BA7F-41D3EBD86AC5}" type="slidenum">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086240013"/>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2D2DCDB-AB0C-4D5B-BCBB-DEE9EE7899C2}"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8" name="Footer Placeholder 7"/>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D64554-2F0B-491B-AA0E-857F53163346}"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2152670051"/>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B106495-9C25-41E5-9CDC-705C47F6D258}" type="datetime1">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4" name="Footer Placeholder 3"/>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DC1301-6AF3-438F-9439-204D892BFFA4}" type="slidenum">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300986912"/>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86A51DE-A841-459D-85A0-63F9AD81424C}"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3" name="Footer Placeholder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82B8A4-70E3-4335-BA95-26DBAB0BC853}"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37482827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2F88565-179A-44A2-B7D3-E86FD0A3EA94}"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Footer Placeholder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C75D94-3DAE-49B7-9AD5-EBDBE3EB3F73}"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3173917889"/>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fld id="{0DF3EF6B-2EAC-4CBD-B055-4CA71B6C9ACA}" type="datetime1">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82D6CC46-A29F-4271-A7A1-A8AFBDE6B16C}" type="slidenum">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831189096"/>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D407B01-3D70-4061-9A89-D3AA3CE51554}"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E8155C-B1EC-4B8E-9546-3AFA19CB50D9}"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352250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7382A-8155-426D-8DA0-8C96B0703245}" type="datetimeFigureOut">
              <a:rPr lang="fa-IR" smtClean="0"/>
              <a:pPr/>
              <a:t>1444/05/14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C6F6FF6-53DA-4139-86AA-FA4DBE8F7FD8}" type="slidenum">
              <a:rPr lang="fa-IR" smtClean="0"/>
              <a:pPr/>
              <a:t>‹#›</a:t>
            </a:fld>
            <a:endParaRPr lang="fa-I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5056C5E-C3CE-4327-88DF-DAAB556F2E06}"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E516EB-1AFE-455E-990F-5A0FE9DA1102}"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6645907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fld id="{EFE4B9DE-2D24-4831-A56F-DBB3D687A1DF}" type="datetime1">
              <a:rPr kumimoji="0" lang="en-US" sz="1000" b="0" i="0" u="none" strike="noStrike" kern="1200" cap="none" spc="0" normalizeH="0" baseline="0" noProof="0" smtClean="0">
                <a:ln>
                  <a:noFill/>
                </a:ln>
                <a:solidFill>
                  <a:srgbClr val="FFFFFF"/>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srgbClr val="FFFFFF"/>
              </a:solidFill>
              <a:effectLst/>
              <a:uLnTx/>
              <a:uFillTx/>
              <a:latin typeface="Tahoma" pitchFamily="34" charset="0"/>
              <a:ea typeface="+mn-ea"/>
              <a:cs typeface="Arial" pitchFamily="34" charset="0"/>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Tahoma" pitchFamily="34" charset="0"/>
              <a:ea typeface="+mn-ea"/>
              <a:cs typeface="Arial" pitchFamily="34" charset="0"/>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2B43868E-C284-4B69-A8E0-D7667920FE25}" type="slidenum">
              <a:rPr kumimoji="0" lang="en-US" sz="1000" b="0" i="0" u="none" strike="noStrike" kern="1200" cap="none" spc="0" normalizeH="0" baseline="0" noProof="0" smtClean="0">
                <a:ln>
                  <a:noFill/>
                </a:ln>
                <a:solidFill>
                  <a:srgbClr val="FFFFFF"/>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20613640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defRPr>
                <a:cs typeface="B Mitra" pitchFamily="2" charset="-78"/>
              </a:defRPr>
            </a:lvl1pPr>
            <a:lvl2pPr algn="just">
              <a:defRPr>
                <a:cs typeface="B Mitra" pitchFamily="2" charset="-78"/>
              </a:defRPr>
            </a:lvl2pPr>
            <a:lvl3pPr algn="just">
              <a:defRPr>
                <a:cs typeface="B Mitra" pitchFamily="2" charset="-78"/>
              </a:defRPr>
            </a:lvl3pPr>
            <a:lvl4pPr algn="just">
              <a:defRPr>
                <a:cs typeface="B Mitra" pitchFamily="2" charset="-78"/>
              </a:defRPr>
            </a:lvl4pPr>
            <a:lvl5pPr algn="just">
              <a:defRPr>
                <a:cs typeface="B Mitra" pitchFamily="2" charset="-78"/>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2544C77-A76D-4680-812A-8B8324233BF8}"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547D38-6975-42A3-8B0A-5E77EF35C222}"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7" name="Title 6"/>
          <p:cNvSpPr>
            <a:spLocks noGrp="1"/>
          </p:cNvSpPr>
          <p:nvPr>
            <p:ph type="title"/>
          </p:nvPr>
        </p:nvSpPr>
        <p:spPr/>
        <p:txBody>
          <a:bodyPr rtlCol="0"/>
          <a:lstStyle>
            <a:lvl1pPr algn="ctr">
              <a:defRPr>
                <a:cs typeface="B Titr" pitchFamily="2" charset="-78"/>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6915406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1BB4F12-EBE9-4101-9DD6-9A70CAB66EB1}" type="datetime1">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D3717-38D8-4582-BFB0-6FACC21D659B}" type="slidenum">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312696277"/>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037E7D0-EC7D-425A-B7E9-F628E5854976}" type="datetime1">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6" name="Footer Placeholder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046F9A-0DD9-42AF-BA7F-41D3EBD86AC5}" type="slidenum">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983851638"/>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2D2DCDB-AB0C-4D5B-BCBB-DEE9EE7899C2}"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8" name="Footer Placeholder 7"/>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D64554-2F0B-491B-AA0E-857F53163346}"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1133997816"/>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B106495-9C25-41E5-9CDC-705C47F6D258}" type="datetime1">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4" name="Footer Placeholder 3"/>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DC1301-6AF3-438F-9439-204D892BFFA4}" type="slidenum">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742511543"/>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86A51DE-A841-459D-85A0-63F9AD81424C}"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3" name="Footer Placeholder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82B8A4-70E3-4335-BA95-26DBAB0BC853}"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4902450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2F88565-179A-44A2-B7D3-E86FD0A3EA94}"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Footer Placeholder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C75D94-3DAE-49B7-9AD5-EBDBE3EB3F73}"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2811709764"/>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fld id="{0DF3EF6B-2EAC-4CBD-B055-4CA71B6C9ACA}" type="datetime1">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82D6CC46-A29F-4271-A7A1-A8AFBDE6B16C}" type="slidenum">
              <a:rPr kumimoji="0" lang="en-US" sz="1000" b="0" i="0" u="none" strike="noStrike" kern="1200" cap="none" spc="0" normalizeH="0" baseline="0" noProof="0" smtClean="0">
                <a:ln>
                  <a:noFill/>
                </a:ln>
                <a:solidFill>
                  <a:prstClr val="white"/>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pitchFamily="34" charset="0"/>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230242480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DE7382A-8155-426D-8DA0-8C96B0703245}" type="datetimeFigureOut">
              <a:rPr lang="fa-IR" smtClean="0"/>
              <a:pPr/>
              <a:t>1444/05/14</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C6F6FF6-53DA-4139-86AA-FA4DBE8F7FD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fld id="{241F92E8-4294-4F04-AF37-2E9BE7D83FEF}"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ECAFE971-B52A-400C-B2A1-69052AA23409}"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143987082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hf hdr="0" ftr="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72"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73"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63"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64"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65"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66" name="Freeform 14"/>
              <p:cNvSpPr>
                <a:spLocks/>
              </p:cNvSpPr>
              <p:nvPr userDrawn="1"/>
            </p:nvSpPr>
            <p:spPr bwMode="ltGray">
              <a:xfrm rot="373331" flipH="1">
                <a:off x="289" y="3133"/>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69"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70" name="Freeform 18"/>
                <p:cNvSpPr>
                  <a:spLocks/>
                </p:cNvSpPr>
                <p:nvPr userDrawn="1"/>
              </p:nvSpPr>
              <p:spPr bwMode="ltGray">
                <a:xfrm rot="4200091">
                  <a:off x="179" y="1723"/>
                  <a:ext cx="60" cy="28"/>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60" name="Freeform 21"/>
              <p:cNvSpPr>
                <a:spLocks/>
              </p:cNvSpPr>
              <p:nvPr userDrawn="1"/>
            </p:nvSpPr>
            <p:spPr bwMode="ltGray">
              <a:xfrm>
                <a:off x="1786" y="896"/>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61"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57"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58"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54"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55"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40"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47"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48"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49"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
          <p:nvSpPr>
            <p:cNvPr id="1052"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grpSp>
      <p:sp>
        <p:nvSpPr>
          <p:cNvPr id="13357"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59"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13360"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Arial" charset="0"/>
            </a:endParaRPr>
          </a:p>
        </p:txBody>
      </p:sp>
      <p:sp>
        <p:nvSpPr>
          <p:cNvPr id="13361"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E032C7-910C-43B0-9498-16E3B2B3E19C}" type="slidenum">
              <a:rPr kumimoji="0" lang="ar-SA"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669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56285112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hf hdr="0" ftr="0" dt="0"/>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4425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4BCDDA2A-6CDE-4ABA-9A58-6E0763BD9382}" type="datetimeFigureOut">
              <a:rPr lang="fa-IR">
                <a:solidFill>
                  <a:prstClr val="black">
                    <a:tint val="75000"/>
                  </a:prstClr>
                </a:solidFill>
              </a:rPr>
              <a:pPr>
                <a:defRPr/>
              </a:pPr>
              <a:t>1444/05/14</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rtl="1"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999EF596-43B2-43C9-8304-837E55F45170}" type="slidenum">
              <a:rPr lang="fa-IR" altLang="en-US"/>
              <a:pPr fontAlgn="base">
                <a:spcBef>
                  <a:spcPct val="0"/>
                </a:spcBef>
                <a:spcAft>
                  <a:spcPct val="0"/>
                </a:spcAft>
                <a:defRPr/>
              </a:pPr>
              <a:t>‹#›</a:t>
            </a:fld>
            <a:endParaRPr lang="fa-IR" altLang="en-US"/>
          </a:p>
        </p:txBody>
      </p:sp>
    </p:spTree>
    <p:extLst>
      <p:ext uri="{BB962C8B-B14F-4D97-AF65-F5344CB8AC3E}">
        <p14:creationId xmlns:p14="http://schemas.microsoft.com/office/powerpoint/2010/main" val="2432029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512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4" name="Date Placeholder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rtl="1" eaLnBrk="1" fontAlgn="auto" hangingPunct="1">
              <a:spcBef>
                <a:spcPts val="0"/>
              </a:spcBef>
              <a:spcAft>
                <a:spcPts val="0"/>
              </a:spcAft>
              <a:defRPr sz="900">
                <a:solidFill>
                  <a:prstClr val="black">
                    <a:tint val="75000"/>
                  </a:prstClr>
                </a:solidFill>
                <a:latin typeface="Calibri" panose="020F0502020204030204"/>
                <a:cs typeface="Arial"/>
              </a:defRPr>
            </a:lvl1pPr>
          </a:lstStyle>
          <a:p>
            <a:pPr>
              <a:defRPr/>
            </a:pPr>
            <a:fld id="{E8FDE10B-6BEA-417C-BCC6-8C591FEC5217}" type="datetime8">
              <a:rPr lang="fa-IR"/>
              <a:pPr>
                <a:defRPr/>
              </a:pPr>
              <a:t>22/دسامبر/7</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rtl="1" eaLnBrk="1" fontAlgn="auto" hangingPunct="1">
              <a:spcBef>
                <a:spcPts val="0"/>
              </a:spcBef>
              <a:spcAft>
                <a:spcPts val="0"/>
              </a:spcAft>
              <a:defRPr sz="900">
                <a:solidFill>
                  <a:prstClr val="black">
                    <a:tint val="75000"/>
                  </a:prstClr>
                </a:solidFill>
                <a:latin typeface="Calibri" panose="020F0502020204030204"/>
              </a:defRPr>
            </a:lvl1pPr>
          </a:lstStyle>
          <a:p>
            <a:pPr>
              <a:defRPr/>
            </a:pPr>
            <a:r>
              <a:rPr lang="en-US">
                <a:cs typeface="Arial" panose="020B0604020202020204" pitchFamily="34" charset="0"/>
              </a:rPr>
              <a:t>Introduction in research   </a:t>
            </a:r>
            <a:endParaRPr lang="fa-IR" dirty="0"/>
          </a:p>
        </p:txBody>
      </p:sp>
      <p:sp>
        <p:nvSpPr>
          <p:cNvPr id="6" name="Slide Number Placeholder 5"/>
          <p:cNvSpPr>
            <a:spLocks noGrp="1"/>
          </p:cNvSpPr>
          <p:nvPr>
            <p:ph type="sldNum" sz="quarter" idx="4"/>
          </p:nvPr>
        </p:nvSpPr>
        <p:spPr>
          <a:xfrm>
            <a:off x="628650" y="6356351"/>
            <a:ext cx="20574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900">
                <a:solidFill>
                  <a:srgbClr val="898989"/>
                </a:solidFill>
              </a:defRPr>
            </a:lvl1pPr>
          </a:lstStyle>
          <a:p>
            <a:pPr algn="l" fontAlgn="base">
              <a:spcBef>
                <a:spcPct val="0"/>
              </a:spcBef>
              <a:spcAft>
                <a:spcPct val="0"/>
              </a:spcAft>
              <a:defRPr/>
            </a:pPr>
            <a:fld id="{332EEFC5-F5D3-4BE4-B830-71B9434B8708}" type="slidenum">
              <a:rPr lang="fa-IR" altLang="fa-IR"/>
              <a:pPr algn="l" fontAlgn="base">
                <a:spcBef>
                  <a:spcPct val="0"/>
                </a:spcBef>
                <a:spcAft>
                  <a:spcPct val="0"/>
                </a:spcAft>
                <a:defRPr/>
              </a:pPr>
              <a:t>‹#›</a:t>
            </a:fld>
            <a:endParaRPr lang="fa-IR" altLang="fa-IR"/>
          </a:p>
        </p:txBody>
      </p:sp>
    </p:spTree>
    <p:extLst>
      <p:ext uri="{BB962C8B-B14F-4D97-AF65-F5344CB8AC3E}">
        <p14:creationId xmlns:p14="http://schemas.microsoft.com/office/powerpoint/2010/main" val="4638480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r" rtl="1" eaLnBrk="0" fontAlgn="base" hangingPunct="0">
        <a:lnSpc>
          <a:spcPct val="90000"/>
        </a:lnSpc>
        <a:spcBef>
          <a:spcPct val="0"/>
        </a:spcBef>
        <a:spcAft>
          <a:spcPct val="0"/>
        </a:spcAft>
        <a:defRPr sz="3300" kern="1200">
          <a:solidFill>
            <a:schemeClr val="tx1"/>
          </a:solidFill>
          <a:latin typeface="+mj-lt"/>
          <a:ea typeface="+mj-ea"/>
          <a:cs typeface="+mj-cs"/>
        </a:defRPr>
      </a:lvl1pPr>
      <a:lvl2pPr algn="r" rtl="1" eaLnBrk="0" fontAlgn="base" hangingPunct="0">
        <a:lnSpc>
          <a:spcPct val="90000"/>
        </a:lnSpc>
        <a:spcBef>
          <a:spcPct val="0"/>
        </a:spcBef>
        <a:spcAft>
          <a:spcPct val="0"/>
        </a:spcAft>
        <a:defRPr sz="3300">
          <a:solidFill>
            <a:schemeClr val="tx1"/>
          </a:solidFill>
          <a:latin typeface="Calibri Light" pitchFamily="34" charset="0"/>
          <a:cs typeface="Times New Roman" pitchFamily="18" charset="0"/>
        </a:defRPr>
      </a:lvl2pPr>
      <a:lvl3pPr algn="r" rtl="1" eaLnBrk="0" fontAlgn="base" hangingPunct="0">
        <a:lnSpc>
          <a:spcPct val="90000"/>
        </a:lnSpc>
        <a:spcBef>
          <a:spcPct val="0"/>
        </a:spcBef>
        <a:spcAft>
          <a:spcPct val="0"/>
        </a:spcAft>
        <a:defRPr sz="3300">
          <a:solidFill>
            <a:schemeClr val="tx1"/>
          </a:solidFill>
          <a:latin typeface="Calibri Light" pitchFamily="34" charset="0"/>
          <a:cs typeface="Times New Roman" pitchFamily="18" charset="0"/>
        </a:defRPr>
      </a:lvl3pPr>
      <a:lvl4pPr algn="r" rtl="1" eaLnBrk="0" fontAlgn="base" hangingPunct="0">
        <a:lnSpc>
          <a:spcPct val="90000"/>
        </a:lnSpc>
        <a:spcBef>
          <a:spcPct val="0"/>
        </a:spcBef>
        <a:spcAft>
          <a:spcPct val="0"/>
        </a:spcAft>
        <a:defRPr sz="3300">
          <a:solidFill>
            <a:schemeClr val="tx1"/>
          </a:solidFill>
          <a:latin typeface="Calibri Light" pitchFamily="34" charset="0"/>
          <a:cs typeface="Times New Roman" pitchFamily="18" charset="0"/>
        </a:defRPr>
      </a:lvl4pPr>
      <a:lvl5pPr algn="r" rtl="1" eaLnBrk="0" fontAlgn="base" hangingPunct="0">
        <a:lnSpc>
          <a:spcPct val="90000"/>
        </a:lnSpc>
        <a:spcBef>
          <a:spcPct val="0"/>
        </a:spcBef>
        <a:spcAft>
          <a:spcPct val="0"/>
        </a:spcAft>
        <a:defRPr sz="3300">
          <a:solidFill>
            <a:schemeClr val="tx1"/>
          </a:solidFill>
          <a:latin typeface="Calibri Light" pitchFamily="34" charset="0"/>
          <a:cs typeface="Times New Roman" pitchFamily="18" charset="0"/>
        </a:defRPr>
      </a:lvl5pPr>
      <a:lvl6pPr marL="342900" algn="r" rtl="1" fontAlgn="base">
        <a:lnSpc>
          <a:spcPct val="90000"/>
        </a:lnSpc>
        <a:spcBef>
          <a:spcPct val="0"/>
        </a:spcBef>
        <a:spcAft>
          <a:spcPct val="0"/>
        </a:spcAft>
        <a:defRPr sz="3300">
          <a:solidFill>
            <a:schemeClr val="tx1"/>
          </a:solidFill>
          <a:latin typeface="Calibri Light" pitchFamily="34" charset="0"/>
          <a:cs typeface="Times New Roman" pitchFamily="18" charset="0"/>
        </a:defRPr>
      </a:lvl6pPr>
      <a:lvl7pPr marL="685800" algn="r" rtl="1" fontAlgn="base">
        <a:lnSpc>
          <a:spcPct val="90000"/>
        </a:lnSpc>
        <a:spcBef>
          <a:spcPct val="0"/>
        </a:spcBef>
        <a:spcAft>
          <a:spcPct val="0"/>
        </a:spcAft>
        <a:defRPr sz="3300">
          <a:solidFill>
            <a:schemeClr val="tx1"/>
          </a:solidFill>
          <a:latin typeface="Calibri Light" pitchFamily="34" charset="0"/>
          <a:cs typeface="Times New Roman" pitchFamily="18" charset="0"/>
        </a:defRPr>
      </a:lvl7pPr>
      <a:lvl8pPr marL="1028700" algn="r" rtl="1" fontAlgn="base">
        <a:lnSpc>
          <a:spcPct val="90000"/>
        </a:lnSpc>
        <a:spcBef>
          <a:spcPct val="0"/>
        </a:spcBef>
        <a:spcAft>
          <a:spcPct val="0"/>
        </a:spcAft>
        <a:defRPr sz="3300">
          <a:solidFill>
            <a:schemeClr val="tx1"/>
          </a:solidFill>
          <a:latin typeface="Calibri Light" pitchFamily="34" charset="0"/>
          <a:cs typeface="Times New Roman" pitchFamily="18" charset="0"/>
        </a:defRPr>
      </a:lvl8pPr>
      <a:lvl9pPr marL="1371600" algn="r" rtl="1" fontAlgn="base">
        <a:lnSpc>
          <a:spcPct val="90000"/>
        </a:lnSpc>
        <a:spcBef>
          <a:spcPct val="0"/>
        </a:spcBef>
        <a:spcAft>
          <a:spcPct val="0"/>
        </a:spcAft>
        <a:defRPr sz="3300">
          <a:solidFill>
            <a:schemeClr val="tx1"/>
          </a:solidFill>
          <a:latin typeface="Calibri Light" pitchFamily="34" charset="0"/>
          <a:cs typeface="Times New Roman" pitchFamily="18" charset="0"/>
        </a:defRPr>
      </a:lvl9pPr>
    </p:titleStyle>
    <p:bodyStyle>
      <a:lvl1pPr marL="171450" indent="-171450" algn="r" rtl="1"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r" rtl="1"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r" rtl="1"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r" rtl="1"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r" rtl="1"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l" rtl="0">
              <a:defRPr/>
            </a:pPr>
            <a:endParaRPr lang="en-US" sz="1350"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1"/>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4" name="Date Placeholder 13"/>
          <p:cNvSpPr>
            <a:spLocks noGrp="1"/>
          </p:cNvSpPr>
          <p:nvPr>
            <p:ph type="dt" sz="half" idx="2"/>
          </p:nvPr>
        </p:nvSpPr>
        <p:spPr>
          <a:xfrm rot="5400000">
            <a:off x="7589441" y="1082279"/>
            <a:ext cx="2011362" cy="383381"/>
          </a:xfrm>
          <a:prstGeom prst="rect">
            <a:avLst/>
          </a:prstGeom>
        </p:spPr>
        <p:txBody>
          <a:bodyPr vert="horz" anchor="ctr" anchorCtr="0"/>
          <a:lstStyle>
            <a:lvl1pPr algn="r" eaLnBrk="1" fontAlgn="auto" latinLnBrk="0" hangingPunct="1">
              <a:spcBef>
                <a:spcPts val="0"/>
              </a:spcBef>
              <a:spcAft>
                <a:spcPts val="0"/>
              </a:spcAft>
              <a:defRPr kumimoji="0" sz="900">
                <a:solidFill>
                  <a:srgbClr val="575F6D"/>
                </a:solidFill>
                <a:latin typeface="+mn-lt"/>
                <a:cs typeface="+mn-cs"/>
              </a:defRPr>
            </a:lvl1pPr>
          </a:lstStyle>
          <a:p>
            <a:pPr rtl="0">
              <a:defRPr/>
            </a:pPr>
            <a:fld id="{649BACF6-02DF-46CB-A49D-B87C5EFB0BC3}" type="datetime1">
              <a:rPr lang="en-US"/>
              <a:pPr rtl="0">
                <a:defRPr/>
              </a:pPr>
              <a:t>12/7/2022</a:t>
            </a:fld>
            <a:endParaRPr lang="en-US"/>
          </a:p>
        </p:txBody>
      </p:sp>
      <p:sp>
        <p:nvSpPr>
          <p:cNvPr id="3" name="Footer Placeholder 2"/>
          <p:cNvSpPr>
            <a:spLocks noGrp="1"/>
          </p:cNvSpPr>
          <p:nvPr>
            <p:ph type="ftr" sz="quarter" idx="3"/>
          </p:nvPr>
        </p:nvSpPr>
        <p:spPr>
          <a:xfrm rot="5400000">
            <a:off x="6990160" y="3736181"/>
            <a:ext cx="3200400" cy="366713"/>
          </a:xfrm>
          <a:prstGeom prst="rect">
            <a:avLst/>
          </a:prstGeom>
        </p:spPr>
        <p:txBody>
          <a:bodyPr vert="horz" anchor="ctr" anchorCtr="0"/>
          <a:lstStyle>
            <a:lvl1pPr algn="l" eaLnBrk="1" fontAlgn="auto" latinLnBrk="0" hangingPunct="1">
              <a:spcBef>
                <a:spcPts val="0"/>
              </a:spcBef>
              <a:spcAft>
                <a:spcPts val="0"/>
              </a:spcAft>
              <a:defRPr kumimoji="0" sz="900">
                <a:solidFill>
                  <a:srgbClr val="575F6D"/>
                </a:solidFill>
                <a:latin typeface="+mn-lt"/>
                <a:cs typeface="+mn-cs"/>
              </a:defRPr>
            </a:lvl1pPr>
          </a:lstStyle>
          <a:p>
            <a:pPr rtl="0">
              <a:defRPr/>
            </a:pPr>
            <a:r>
              <a:rPr lang="en-US"/>
              <a:t>Dr F. Najafi</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l" rtl="0">
              <a:defRPr/>
            </a:pPr>
            <a:endParaRPr lang="en-US" sz="1350">
              <a:solidFill>
                <a:prstClr val="black"/>
              </a:solidFill>
            </a:endParaRPr>
          </a:p>
        </p:txBody>
      </p:sp>
      <p:sp>
        <p:nvSpPr>
          <p:cNvPr id="2056"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smtClean="0">
              <a:solidFill>
                <a:prstClr val="black"/>
              </a:solidFill>
              <a:latin typeface="Calibri" panose="020F0502020204030204" pitchFamily="34" charset="0"/>
              <a:cs typeface="Arial" panose="020B0604020202020204" pitchFamily="34"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a:solidFill>
                <a:prstClr val="white"/>
              </a:solidFill>
            </a:endParaRPr>
          </a:p>
        </p:txBody>
      </p:sp>
      <p:sp>
        <p:nvSpPr>
          <p:cNvPr id="2058"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smtClean="0">
              <a:solidFill>
                <a:prstClr val="black"/>
              </a:solidFill>
              <a:latin typeface="Calibri" panose="020F0502020204030204" pitchFamily="34" charset="0"/>
              <a:cs typeface="Arial" panose="020B0604020202020204" pitchFamily="34" charset="0"/>
            </a:endParaRPr>
          </a:p>
        </p:txBody>
      </p:sp>
      <p:sp>
        <p:nvSpPr>
          <p:cNvPr id="12" name="Oval 11"/>
          <p:cNvSpPr/>
          <p:nvPr/>
        </p:nvSpPr>
        <p:spPr>
          <a:xfrm>
            <a:off x="8156972" y="5715001"/>
            <a:ext cx="547688"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sz="1350"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50" b="1">
                <a:solidFill>
                  <a:srgbClr val="FFFFFF"/>
                </a:solidFill>
                <a:latin typeface="Century Schoolbook" panose="02040604050505020304" pitchFamily="18" charset="0"/>
              </a:defRPr>
            </a:lvl1pPr>
          </a:lstStyle>
          <a:p>
            <a:pPr rtl="0" fontAlgn="base">
              <a:spcBef>
                <a:spcPct val="0"/>
              </a:spcBef>
              <a:spcAft>
                <a:spcPct val="0"/>
              </a:spcAft>
              <a:defRPr/>
            </a:pPr>
            <a:fld id="{7F303268-ED8A-46DB-971B-E1A63D55D1EC}" type="slidenum">
              <a:rPr lang="en-US" altLang="fa-IR">
                <a:cs typeface="Arial" panose="020B0604020202020204" pitchFamily="34" charset="0"/>
              </a:rPr>
              <a:pPr rtl="0" fontAlgn="base">
                <a:spcBef>
                  <a:spcPct val="0"/>
                </a:spcBef>
                <a:spcAft>
                  <a:spcPct val="0"/>
                </a:spcAft>
                <a:defRPr/>
              </a:pPr>
              <a:t>‹#›</a:t>
            </a:fld>
            <a:endParaRPr lang="en-US" altLang="fa-IR">
              <a:cs typeface="Arial" panose="020B0604020202020204" pitchFamily="34" charset="0"/>
            </a:endParaRPr>
          </a:p>
        </p:txBody>
      </p:sp>
    </p:spTree>
    <p:extLst>
      <p:ext uri="{BB962C8B-B14F-4D97-AF65-F5344CB8AC3E}">
        <p14:creationId xmlns:p14="http://schemas.microsoft.com/office/powerpoint/2010/main" val="63652880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0" fontAlgn="base" hangingPunct="0">
        <a:spcBef>
          <a:spcPct val="0"/>
        </a:spcBef>
        <a:spcAft>
          <a:spcPct val="0"/>
        </a:spcAft>
        <a:defRPr sz="2250" kern="1200" cap="small">
          <a:solidFill>
            <a:schemeClr val="tx2"/>
          </a:solidFill>
          <a:latin typeface="+mj-lt"/>
          <a:ea typeface="+mj-ea"/>
          <a:cs typeface="+mj-cs"/>
        </a:defRPr>
      </a:lvl1pPr>
      <a:lvl2pPr algn="l" rtl="0" eaLnBrk="0" fontAlgn="base" hangingPunct="0">
        <a:spcBef>
          <a:spcPct val="0"/>
        </a:spcBef>
        <a:spcAft>
          <a:spcPct val="0"/>
        </a:spcAft>
        <a:defRPr sz="2250">
          <a:solidFill>
            <a:schemeClr val="tx2"/>
          </a:solidFill>
          <a:latin typeface="Century Schoolbook" panose="02040604050505020304" pitchFamily="18" charset="0"/>
          <a:cs typeface="Times New Roman" panose="02020603050405020304" pitchFamily="18" charset="0"/>
        </a:defRPr>
      </a:lvl2pPr>
      <a:lvl3pPr algn="l" rtl="0" eaLnBrk="0" fontAlgn="base" hangingPunct="0">
        <a:spcBef>
          <a:spcPct val="0"/>
        </a:spcBef>
        <a:spcAft>
          <a:spcPct val="0"/>
        </a:spcAft>
        <a:defRPr sz="2250">
          <a:solidFill>
            <a:schemeClr val="tx2"/>
          </a:solidFill>
          <a:latin typeface="Century Schoolbook" panose="02040604050505020304" pitchFamily="18" charset="0"/>
          <a:cs typeface="Times New Roman" panose="02020603050405020304" pitchFamily="18" charset="0"/>
        </a:defRPr>
      </a:lvl3pPr>
      <a:lvl4pPr algn="l" rtl="0" eaLnBrk="0" fontAlgn="base" hangingPunct="0">
        <a:spcBef>
          <a:spcPct val="0"/>
        </a:spcBef>
        <a:spcAft>
          <a:spcPct val="0"/>
        </a:spcAft>
        <a:defRPr sz="2250">
          <a:solidFill>
            <a:schemeClr val="tx2"/>
          </a:solidFill>
          <a:latin typeface="Century Schoolbook" panose="02040604050505020304" pitchFamily="18" charset="0"/>
          <a:cs typeface="Times New Roman" panose="02020603050405020304" pitchFamily="18" charset="0"/>
        </a:defRPr>
      </a:lvl4pPr>
      <a:lvl5pPr algn="l" rtl="0" eaLnBrk="0" fontAlgn="base" hangingPunct="0">
        <a:spcBef>
          <a:spcPct val="0"/>
        </a:spcBef>
        <a:spcAft>
          <a:spcPct val="0"/>
        </a:spcAft>
        <a:defRPr sz="2250">
          <a:solidFill>
            <a:schemeClr val="tx2"/>
          </a:solidFill>
          <a:latin typeface="Century Schoolbook" panose="02040604050505020304" pitchFamily="18" charset="0"/>
          <a:cs typeface="Times New Roman" panose="02020603050405020304" pitchFamily="18" charset="0"/>
        </a:defRPr>
      </a:lvl5pPr>
      <a:lvl6pPr marL="342900" algn="l" rtl="0" fontAlgn="base">
        <a:spcBef>
          <a:spcPct val="0"/>
        </a:spcBef>
        <a:spcAft>
          <a:spcPct val="0"/>
        </a:spcAft>
        <a:defRPr sz="2250">
          <a:solidFill>
            <a:schemeClr val="tx2"/>
          </a:solidFill>
          <a:latin typeface="Century Schoolbook" panose="02040604050505020304" pitchFamily="18" charset="0"/>
          <a:cs typeface="Times New Roman" panose="02020603050405020304" pitchFamily="18" charset="0"/>
        </a:defRPr>
      </a:lvl6pPr>
      <a:lvl7pPr marL="685800" algn="l" rtl="0" fontAlgn="base">
        <a:spcBef>
          <a:spcPct val="0"/>
        </a:spcBef>
        <a:spcAft>
          <a:spcPct val="0"/>
        </a:spcAft>
        <a:defRPr sz="2250">
          <a:solidFill>
            <a:schemeClr val="tx2"/>
          </a:solidFill>
          <a:latin typeface="Century Schoolbook" panose="02040604050505020304" pitchFamily="18" charset="0"/>
          <a:cs typeface="Times New Roman" panose="02020603050405020304" pitchFamily="18" charset="0"/>
        </a:defRPr>
      </a:lvl7pPr>
      <a:lvl8pPr marL="1028700" algn="l" rtl="0" fontAlgn="base">
        <a:spcBef>
          <a:spcPct val="0"/>
        </a:spcBef>
        <a:spcAft>
          <a:spcPct val="0"/>
        </a:spcAft>
        <a:defRPr sz="2250">
          <a:solidFill>
            <a:schemeClr val="tx2"/>
          </a:solidFill>
          <a:latin typeface="Century Schoolbook" panose="02040604050505020304" pitchFamily="18" charset="0"/>
          <a:cs typeface="Times New Roman" panose="02020603050405020304" pitchFamily="18" charset="0"/>
        </a:defRPr>
      </a:lvl8pPr>
      <a:lvl9pPr marL="1371600" algn="l" rtl="0" fontAlgn="base">
        <a:spcBef>
          <a:spcPct val="0"/>
        </a:spcBef>
        <a:spcAft>
          <a:spcPct val="0"/>
        </a:spcAft>
        <a:defRPr sz="2250">
          <a:solidFill>
            <a:schemeClr val="tx2"/>
          </a:solidFill>
          <a:latin typeface="Century Schoolbook" panose="02040604050505020304" pitchFamily="18" charset="0"/>
          <a:cs typeface="Times New Roman" panose="02020603050405020304" pitchFamily="18" charset="0"/>
        </a:defRPr>
      </a:lvl9pPr>
    </p:titleStyle>
    <p:bodyStyle>
      <a:lvl1pPr marL="204788" indent="-204788" algn="l" rtl="0" eaLnBrk="0" fontAlgn="base" hangingPunct="0">
        <a:spcBef>
          <a:spcPts val="450"/>
        </a:spcBef>
        <a:spcAft>
          <a:spcPct val="0"/>
        </a:spcAft>
        <a:buClr>
          <a:schemeClr val="accent1"/>
        </a:buClr>
        <a:buSzPct val="70000"/>
        <a:buFont typeface="Wingdings" panose="05000000000000000000" pitchFamily="2" charset="2"/>
        <a:buChar char=""/>
        <a:defRPr sz="1800" kern="1200">
          <a:solidFill>
            <a:schemeClr val="tx1"/>
          </a:solidFill>
          <a:latin typeface="+mn-lt"/>
          <a:ea typeface="+mn-ea"/>
          <a:cs typeface="+mn-cs"/>
        </a:defRPr>
      </a:lvl1pPr>
      <a:lvl2pPr marL="479822" indent="-204788" algn="l" rtl="0" eaLnBrk="0" fontAlgn="base" hangingPunct="0">
        <a:spcBef>
          <a:spcPct val="20000"/>
        </a:spcBef>
        <a:spcAft>
          <a:spcPct val="0"/>
        </a:spcAft>
        <a:buClr>
          <a:schemeClr val="accent1"/>
        </a:buClr>
        <a:buSzPct val="80000"/>
        <a:buFont typeface="Wingdings 2" panose="05020102010507070707" pitchFamily="18" charset="2"/>
        <a:buChar char=""/>
        <a:defRPr sz="1575" kern="1200">
          <a:solidFill>
            <a:schemeClr val="tx1"/>
          </a:solidFill>
          <a:latin typeface="+mn-lt"/>
          <a:ea typeface="+mn-ea"/>
          <a:cs typeface="+mn-cs"/>
        </a:defRPr>
      </a:lvl2pPr>
      <a:lvl3pPr marL="685800" indent="-136922"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890588" indent="-136922"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096566" indent="-136922" algn="l" rtl="0" eaLnBrk="0" fontAlgn="base" hangingPunct="0">
        <a:spcBef>
          <a:spcPct val="20000"/>
        </a:spcBef>
        <a:spcAft>
          <a:spcPct val="0"/>
        </a:spcAft>
        <a:buClr>
          <a:srgbClr val="BDCAE9"/>
        </a:buClr>
        <a:buSzPct val="68000"/>
        <a:buFont typeface="Wingdings 2" panose="05020102010507070707" pitchFamily="18" charset="2"/>
        <a:buChar char=""/>
        <a:defRPr sz="1200" kern="1200">
          <a:solidFill>
            <a:schemeClr val="tx1"/>
          </a:solidFill>
          <a:latin typeface="+mn-lt"/>
          <a:ea typeface="+mn-ea"/>
          <a:cs typeface="+mn-cs"/>
        </a:defRPr>
      </a:lvl5pPr>
      <a:lvl6pPr marL="1303020" indent="-137160"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60" indent="-137160"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500" indent="-137160"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240" indent="-137160"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8D69B5"/>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3075"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prstClr val="black">
                    <a:tint val="75000"/>
                  </a:prstClr>
                </a:solidFill>
                <a:latin typeface="Times New Roman" charset="0"/>
                <a:cs typeface="Times New Roman" charset="0"/>
              </a:defRPr>
            </a:lvl1pPr>
          </a:lstStyle>
          <a:p>
            <a:pPr rtl="0" eaLnBrk="0" fontAlgn="base" hangingPunct="0">
              <a:spcBef>
                <a:spcPct val="0"/>
              </a:spcBef>
              <a:spcAft>
                <a:spcPct val="0"/>
              </a:spcAft>
              <a:defRPr/>
            </a:pPr>
            <a:fld id="{0BF4E922-F960-456A-B06B-A19D53986600}" type="datetime1">
              <a:rPr lang="en-US"/>
              <a:pPr rtl="0" eaLnBrk="0" fontAlgn="base" hangingPunct="0">
                <a:spcBef>
                  <a:spcPct val="0"/>
                </a:spcBef>
                <a:spcAft>
                  <a:spcPct val="0"/>
                </a:spcAft>
                <a:defRPr/>
              </a:pPr>
              <a:t>12/7/2022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900">
                <a:solidFill>
                  <a:prstClr val="black">
                    <a:tint val="75000"/>
                  </a:prstClr>
                </a:solidFill>
                <a:latin typeface="Times New Roman" charset="0"/>
                <a:cs typeface="Times New Roman" charset="0"/>
              </a:defRPr>
            </a:lvl1pPr>
          </a:lstStyle>
          <a:p>
            <a:pPr rtl="0" eaLnBrk="0" fontAlgn="base" hangingPunct="0">
              <a:spcBef>
                <a:spcPct val="0"/>
              </a:spcBef>
              <a:spcAft>
                <a:spcPct val="0"/>
              </a:spcAft>
              <a:defRPr/>
            </a:pPr>
            <a:r>
              <a:rPr lang="en-US"/>
              <a:t>Dr F. Najafi</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Times New Roman" panose="02020603050405020304" pitchFamily="18" charset="0"/>
                <a:cs typeface="Times New Roman" panose="02020603050405020304" pitchFamily="18" charset="0"/>
              </a:defRPr>
            </a:lvl1pPr>
          </a:lstStyle>
          <a:p>
            <a:pPr rtl="0" eaLnBrk="0" fontAlgn="base" hangingPunct="0">
              <a:spcBef>
                <a:spcPct val="0"/>
              </a:spcBef>
              <a:spcAft>
                <a:spcPct val="0"/>
              </a:spcAft>
              <a:defRPr/>
            </a:pPr>
            <a:fld id="{C47E2C51-3863-4492-B0EC-30CF3E6B1C42}" type="slidenum">
              <a:rPr lang="ar-SA" altLang="fa-IR"/>
              <a:pPr rtl="0" eaLnBrk="0" fontAlgn="base" hangingPunct="0">
                <a:spcBef>
                  <a:spcPct val="0"/>
                </a:spcBef>
                <a:spcAft>
                  <a:spcPct val="0"/>
                </a:spcAft>
                <a:defRPr/>
              </a:pPr>
              <a:t>‹#›</a:t>
            </a:fld>
            <a:endParaRPr lang="en-US" altLang="fa-IR"/>
          </a:p>
        </p:txBody>
      </p:sp>
    </p:spTree>
    <p:extLst>
      <p:ext uri="{BB962C8B-B14F-4D97-AF65-F5344CB8AC3E}">
        <p14:creationId xmlns:p14="http://schemas.microsoft.com/office/powerpoint/2010/main" val="122415436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cs typeface="Times New Roman" panose="02020603050405020304" pitchFamily="18" charset="0"/>
        </a:defRPr>
      </a:lvl2pPr>
      <a:lvl3pPr algn="ctr" rtl="0" eaLnBrk="0" fontAlgn="base" hangingPunct="0">
        <a:spcBef>
          <a:spcPct val="0"/>
        </a:spcBef>
        <a:spcAft>
          <a:spcPct val="0"/>
        </a:spcAft>
        <a:defRPr sz="3300">
          <a:solidFill>
            <a:schemeClr val="tx1"/>
          </a:solidFill>
          <a:latin typeface="Calibri" pitchFamily="34" charset="0"/>
          <a:cs typeface="Times New Roman" panose="02020603050405020304" pitchFamily="18" charset="0"/>
        </a:defRPr>
      </a:lvl3pPr>
      <a:lvl4pPr algn="ctr" rtl="0" eaLnBrk="0" fontAlgn="base" hangingPunct="0">
        <a:spcBef>
          <a:spcPct val="0"/>
        </a:spcBef>
        <a:spcAft>
          <a:spcPct val="0"/>
        </a:spcAft>
        <a:defRPr sz="3300">
          <a:solidFill>
            <a:schemeClr val="tx1"/>
          </a:solidFill>
          <a:latin typeface="Calibri" pitchFamily="34" charset="0"/>
          <a:cs typeface="Times New Roman" panose="02020603050405020304" pitchFamily="18" charset="0"/>
        </a:defRPr>
      </a:lvl4pPr>
      <a:lvl5pPr algn="ctr" rtl="0" eaLnBrk="0" fontAlgn="base" hangingPunct="0">
        <a:spcBef>
          <a:spcPct val="0"/>
        </a:spcBef>
        <a:spcAft>
          <a:spcPct val="0"/>
        </a:spcAft>
        <a:defRPr sz="3300">
          <a:solidFill>
            <a:schemeClr val="tx1"/>
          </a:solidFill>
          <a:latin typeface="Calibri" pitchFamily="34" charset="0"/>
          <a:cs typeface="Times New Roman" panose="02020603050405020304" pitchFamily="18"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4" name="Date Placeholder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rtl="1" eaLnBrk="1" fontAlgn="auto" hangingPunct="1">
              <a:spcBef>
                <a:spcPts val="0"/>
              </a:spcBef>
              <a:spcAft>
                <a:spcPts val="0"/>
              </a:spcAft>
              <a:defRPr sz="900">
                <a:solidFill>
                  <a:schemeClr val="tx1">
                    <a:tint val="75000"/>
                  </a:schemeClr>
                </a:solidFill>
                <a:latin typeface="+mn-lt"/>
                <a:cs typeface="+mn-cs"/>
              </a:defRPr>
            </a:lvl1pPr>
          </a:lstStyle>
          <a:p>
            <a:pPr>
              <a:defRPr/>
            </a:pPr>
            <a:fld id="{D1E26B94-FBD7-4B13-A07D-CABCC4ABD935}" type="datetime1">
              <a:rPr lang="en-US">
                <a:solidFill>
                  <a:prstClr val="black">
                    <a:tint val="75000"/>
                  </a:prstClr>
                </a:solidFill>
              </a:rPr>
              <a:pPr>
                <a:defRPr/>
              </a:pPr>
              <a:t>12/7/2022</a:t>
            </a:fld>
            <a:endParaRPr lang="fa-I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rtl="1" eaLnBrk="1" fontAlgn="auto" hangingPunct="1">
              <a:spcBef>
                <a:spcPts val="0"/>
              </a:spcBef>
              <a:spcAft>
                <a:spcPts val="0"/>
              </a:spcAft>
              <a:defRPr sz="900">
                <a:solidFill>
                  <a:schemeClr val="tx1">
                    <a:tint val="75000"/>
                  </a:schemeClr>
                </a:solidFill>
                <a:latin typeface="+mn-lt"/>
                <a:cs typeface="+mn-cs"/>
              </a:defRPr>
            </a:lvl1pPr>
          </a:lstStyle>
          <a:p>
            <a:pPr>
              <a:defRPr/>
            </a:pPr>
            <a:r>
              <a:rPr lang="en-US">
                <a:solidFill>
                  <a:prstClr val="black">
                    <a:tint val="75000"/>
                  </a:prstClr>
                </a:solidFill>
              </a:rPr>
              <a:t>Dr F. Najafi</a:t>
            </a:r>
            <a:endParaRPr lang="fa-IR" dirty="0">
              <a:solidFill>
                <a:prstClr val="black">
                  <a:tint val="75000"/>
                </a:prstClr>
              </a:solidFill>
            </a:endParaRPr>
          </a:p>
        </p:txBody>
      </p:sp>
      <p:sp>
        <p:nvSpPr>
          <p:cNvPr id="6" name="Slide Number Placeholder 5"/>
          <p:cNvSpPr>
            <a:spLocks noGrp="1"/>
          </p:cNvSpPr>
          <p:nvPr>
            <p:ph type="sldNum" sz="quarter" idx="4"/>
          </p:nvPr>
        </p:nvSpPr>
        <p:spPr>
          <a:xfrm>
            <a:off x="628650" y="6356351"/>
            <a:ext cx="20574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900">
                <a:solidFill>
                  <a:srgbClr val="898989"/>
                </a:solidFill>
              </a:defRPr>
            </a:lvl1pPr>
          </a:lstStyle>
          <a:p>
            <a:pPr algn="l" fontAlgn="base">
              <a:spcBef>
                <a:spcPct val="0"/>
              </a:spcBef>
              <a:spcAft>
                <a:spcPct val="0"/>
              </a:spcAft>
              <a:defRPr/>
            </a:pPr>
            <a:fld id="{B53A38F3-58F8-4870-B728-021D1B6E2574}" type="slidenum">
              <a:rPr lang="fa-IR" altLang="fa-IR"/>
              <a:pPr algn="l" fontAlgn="base">
                <a:spcBef>
                  <a:spcPct val="0"/>
                </a:spcBef>
                <a:spcAft>
                  <a:spcPct val="0"/>
                </a:spcAft>
                <a:defRPr/>
              </a:pPr>
              <a:t>‹#›</a:t>
            </a:fld>
            <a:endParaRPr lang="fa-IR" altLang="fa-IR"/>
          </a:p>
        </p:txBody>
      </p:sp>
    </p:spTree>
    <p:extLst>
      <p:ext uri="{BB962C8B-B14F-4D97-AF65-F5344CB8AC3E}">
        <p14:creationId xmlns:p14="http://schemas.microsoft.com/office/powerpoint/2010/main" val="250815917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r" rtl="1" eaLnBrk="0" fontAlgn="base" hangingPunct="0">
        <a:lnSpc>
          <a:spcPct val="90000"/>
        </a:lnSpc>
        <a:spcBef>
          <a:spcPct val="0"/>
        </a:spcBef>
        <a:spcAft>
          <a:spcPct val="0"/>
        </a:spcAft>
        <a:defRPr sz="3300" kern="1200">
          <a:solidFill>
            <a:schemeClr val="tx1"/>
          </a:solidFill>
          <a:latin typeface="+mj-lt"/>
          <a:ea typeface="+mj-ea"/>
          <a:cs typeface="+mj-cs"/>
        </a:defRPr>
      </a:lvl1pPr>
      <a:lvl2pPr algn="r"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r"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r"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r"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342900" algn="r"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685800" algn="r"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028700" algn="r"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371600" algn="r"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p:titleStyle>
    <p:bodyStyle>
      <a:lvl1pPr marL="171450" indent="-171450" algn="r" rtl="1"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r" rtl="1"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r" rtl="1"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r" rtl="1"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r" rtl="1"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4099"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defRPr>
            </a:lvl1pPr>
          </a:lstStyle>
          <a:p>
            <a:pPr rtl="0">
              <a:defRPr/>
            </a:pPr>
            <a:fld id="{CF36D2A9-B7EA-44A5-95DD-A8957D72E6A8}" type="datetimeFigureOut">
              <a:rPr lang="en-US">
                <a:cs typeface="Arial" panose="020B0604020202020204" pitchFamily="34" charset="0"/>
              </a:rPr>
              <a:pPr rtl="0">
                <a:defRPr/>
              </a:pPr>
              <a:t>12/7/2022</a:t>
            </a:fld>
            <a:endParaRPr lang="en-US">
              <a:cs typeface="Arial" panose="020B0604020202020204" pitchFamily="34" charset="0"/>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defRPr>
            </a:lvl1pPr>
          </a:lstStyle>
          <a:p>
            <a:pPr rtl="0">
              <a:defRPr/>
            </a:pPr>
            <a:endParaRPr lang="en-US">
              <a:cs typeface="Arial" panose="020B0604020202020204" pitchFamily="34" charset="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rtl="0" fontAlgn="base">
              <a:spcBef>
                <a:spcPct val="0"/>
              </a:spcBef>
              <a:spcAft>
                <a:spcPct val="0"/>
              </a:spcAft>
              <a:defRPr/>
            </a:pPr>
            <a:fld id="{1B81BEAB-3E48-4A3C-85F5-8C54AAD08844}" type="slidenum">
              <a:rPr lang="en-US" altLang="fa-IR"/>
              <a:pPr rtl="0" fontAlgn="base">
                <a:spcBef>
                  <a:spcPct val="0"/>
                </a:spcBef>
                <a:spcAft>
                  <a:spcPct val="0"/>
                </a:spcAft>
                <a:defRPr/>
              </a:pPr>
              <a:t>‹#›</a:t>
            </a:fld>
            <a:endParaRPr lang="en-US" altLang="fa-IR"/>
          </a:p>
        </p:txBody>
      </p:sp>
    </p:spTree>
    <p:extLst>
      <p:ext uri="{BB962C8B-B14F-4D97-AF65-F5344CB8AC3E}">
        <p14:creationId xmlns:p14="http://schemas.microsoft.com/office/powerpoint/2010/main" val="148798717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cs typeface="Times New Roman" panose="02020603050405020304" pitchFamily="18" charset="0"/>
        </a:defRPr>
      </a:lvl2pPr>
      <a:lvl3pPr algn="ctr" rtl="0" eaLnBrk="0" fontAlgn="base" hangingPunct="0">
        <a:spcBef>
          <a:spcPct val="0"/>
        </a:spcBef>
        <a:spcAft>
          <a:spcPct val="0"/>
        </a:spcAft>
        <a:defRPr sz="3300">
          <a:solidFill>
            <a:schemeClr val="tx1"/>
          </a:solidFill>
          <a:latin typeface="Calibri" panose="020F0502020204030204" pitchFamily="34" charset="0"/>
          <a:cs typeface="Times New Roman" panose="02020603050405020304" pitchFamily="18" charset="0"/>
        </a:defRPr>
      </a:lvl3pPr>
      <a:lvl4pPr algn="ctr" rtl="0" eaLnBrk="0" fontAlgn="base" hangingPunct="0">
        <a:spcBef>
          <a:spcPct val="0"/>
        </a:spcBef>
        <a:spcAft>
          <a:spcPct val="0"/>
        </a:spcAft>
        <a:defRPr sz="3300">
          <a:solidFill>
            <a:schemeClr val="tx1"/>
          </a:solidFill>
          <a:latin typeface="Calibri" panose="020F0502020204030204" pitchFamily="34" charset="0"/>
          <a:cs typeface="Times New Roman" panose="02020603050405020304" pitchFamily="18" charset="0"/>
        </a:defRPr>
      </a:lvl4pPr>
      <a:lvl5pPr algn="ctr" rtl="0" eaLnBrk="0" fontAlgn="base" hangingPunct="0">
        <a:spcBef>
          <a:spcPct val="0"/>
        </a:spcBef>
        <a:spcAft>
          <a:spcPct val="0"/>
        </a:spcAft>
        <a:defRPr sz="3300">
          <a:solidFill>
            <a:schemeClr val="tx1"/>
          </a:solidFill>
          <a:latin typeface="Calibri" panose="020F0502020204030204" pitchFamily="34" charset="0"/>
          <a:cs typeface="Times New Roman" panose="02020603050405020304" pitchFamily="18" charset="0"/>
        </a:defRPr>
      </a:lvl5pPr>
      <a:lvl6pPr marL="342900" algn="ctr" rtl="0" fontAlgn="base">
        <a:spcBef>
          <a:spcPct val="0"/>
        </a:spcBef>
        <a:spcAft>
          <a:spcPct val="0"/>
        </a:spcAft>
        <a:defRPr sz="3300">
          <a:solidFill>
            <a:schemeClr val="tx1"/>
          </a:solidFill>
          <a:latin typeface="Calibri" panose="020F0502020204030204" pitchFamily="34" charset="0"/>
          <a:cs typeface="Times New Roman" panose="02020603050405020304" pitchFamily="18" charset="0"/>
        </a:defRPr>
      </a:lvl6pPr>
      <a:lvl7pPr marL="685800" algn="ctr" rtl="0" fontAlgn="base">
        <a:spcBef>
          <a:spcPct val="0"/>
        </a:spcBef>
        <a:spcAft>
          <a:spcPct val="0"/>
        </a:spcAft>
        <a:defRPr sz="3300">
          <a:solidFill>
            <a:schemeClr val="tx1"/>
          </a:solidFill>
          <a:latin typeface="Calibri" panose="020F0502020204030204" pitchFamily="34" charset="0"/>
          <a:cs typeface="Times New Roman" panose="02020603050405020304" pitchFamily="18" charset="0"/>
        </a:defRPr>
      </a:lvl7pPr>
      <a:lvl8pPr marL="1028700" algn="ctr" rtl="0" fontAlgn="base">
        <a:spcBef>
          <a:spcPct val="0"/>
        </a:spcBef>
        <a:spcAft>
          <a:spcPct val="0"/>
        </a:spcAft>
        <a:defRPr sz="3300">
          <a:solidFill>
            <a:schemeClr val="tx1"/>
          </a:solidFill>
          <a:latin typeface="Calibri" panose="020F0502020204030204" pitchFamily="34" charset="0"/>
          <a:cs typeface="Times New Roman" panose="02020603050405020304" pitchFamily="18" charset="0"/>
        </a:defRPr>
      </a:lvl8pPr>
      <a:lvl9pPr marL="1371600" algn="ctr" rtl="0" fontAlgn="base">
        <a:spcBef>
          <a:spcPct val="0"/>
        </a:spcBef>
        <a:spcAft>
          <a:spcPct val="0"/>
        </a:spcAft>
        <a:defRPr sz="3300">
          <a:solidFill>
            <a:schemeClr val="tx1"/>
          </a:solidFill>
          <a:latin typeface="Calibri" panose="020F0502020204030204" pitchFamily="34" charset="0"/>
          <a:cs typeface="Times New Roman" panose="02020603050405020304" pitchFamily="18"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fld id="{241F92E8-4294-4F04-AF37-2E9BE7D83FEF}"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ECAFE971-B52A-400C-B2A1-69052AA23409}"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60527620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fld id="{241F92E8-4294-4F04-AF37-2E9BE7D83FEF}" type="datetime1">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ECAFE971-B52A-400C-B2A1-69052AA23409}" type="slidenum">
              <a:rPr kumimoji="0" lang="en-US" sz="1000" b="0" i="0" u="none" strike="noStrike" kern="1200" cap="none" spc="0" normalizeH="0" baseline="0" noProof="0" smtClean="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17664726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hdr="0" ftr="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1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1.xml"/></Relationships>
</file>

<file path=ppt/slides/_rels/slide1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1.xml"/></Relationships>
</file>

<file path=ppt/slides/_rels/slide15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lipart_03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14625" y="1785938"/>
            <a:ext cx="3455988" cy="2527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8193412"/>
            <a:ext cx="6143652" cy="3167021"/>
          </a:xfrm>
          <a:prstGeom prst="rect">
            <a:avLst/>
          </a:prstGeom>
        </p:spPr>
        <p:txBody>
          <a:bodyPr wrap="square">
            <a:spAutoFit/>
          </a:bodyPr>
          <a:lstStyle/>
          <a:p>
            <a:pPr marL="990600" lvl="1" indent="-533400">
              <a:lnSpc>
                <a:spcPct val="170000"/>
              </a:lnSpc>
              <a:buClr>
                <a:srgbClr val="FF0000"/>
              </a:buClr>
              <a:buFont typeface="Wingdings" pitchFamily="2" charset="2"/>
              <a:buChar char="v"/>
              <a:defRPr/>
            </a:pPr>
            <a:r>
              <a:rPr lang="fa-IR" sz="2400" dirty="0" smtClean="0">
                <a:cs typeface="B Nazanin" pitchFamily="2" charset="-78"/>
              </a:rPr>
              <a:t>بيماريهاي قلبي عروقي و سوانح و حوادث در ايران (شيوع زياد- شديد و خطرناك -درگيري افراد عموماً جوان و فعال جامعه)</a:t>
            </a:r>
          </a:p>
          <a:p>
            <a:pPr marL="990600" lvl="1" indent="-533400">
              <a:lnSpc>
                <a:spcPct val="170000"/>
              </a:lnSpc>
              <a:buClr>
                <a:srgbClr val="FF0000"/>
              </a:buClr>
              <a:buFont typeface="Wingdings" pitchFamily="2" charset="2"/>
              <a:buChar char="v"/>
              <a:defRPr/>
            </a:pPr>
            <a:r>
              <a:rPr lang="fa-IR" sz="2400" dirty="0" smtClean="0">
                <a:cs typeface="B Nazanin" pitchFamily="2" charset="-78"/>
              </a:rPr>
              <a:t>بيماريهاي اسهالي و سوء تغذيه كودكان در كشورهاي فقير.</a:t>
            </a:r>
          </a:p>
        </p:txBody>
      </p:sp>
      <p:sp>
        <p:nvSpPr>
          <p:cNvPr id="4" name="Rectangle 3"/>
          <p:cNvSpPr/>
          <p:nvPr/>
        </p:nvSpPr>
        <p:spPr>
          <a:xfrm>
            <a:off x="357158" y="500042"/>
            <a:ext cx="8215370" cy="5029069"/>
          </a:xfrm>
          <a:prstGeom prst="rect">
            <a:avLst/>
          </a:prstGeom>
        </p:spPr>
        <p:txBody>
          <a:bodyPr wrap="square">
            <a:spAutoFit/>
          </a:bodyPr>
          <a:lstStyle/>
          <a:p>
            <a:pPr marL="990600" lvl="1" indent="-533400">
              <a:lnSpc>
                <a:spcPct val="170000"/>
              </a:lnSpc>
              <a:buClr>
                <a:srgbClr val="FF0000"/>
              </a:buClr>
              <a:buFont typeface="Wingdings" pitchFamily="2" charset="2"/>
              <a:buChar char="v"/>
              <a:defRPr/>
            </a:pPr>
            <a:r>
              <a:rPr lang="fa-IR" sz="3200" dirty="0" smtClean="0">
                <a:cs typeface="B Nazanin" pitchFamily="2" charset="-78"/>
              </a:rPr>
              <a:t>بيماريهاي قلبي عروقي و سوانح و حوادث در ايران</a:t>
            </a:r>
          </a:p>
          <a:p>
            <a:pPr marL="990600" lvl="1" indent="-533400">
              <a:lnSpc>
                <a:spcPct val="170000"/>
              </a:lnSpc>
              <a:buClr>
                <a:srgbClr val="FF0000"/>
              </a:buClr>
              <a:defRPr/>
            </a:pPr>
            <a:r>
              <a:rPr lang="fa-IR" sz="3200" dirty="0" smtClean="0">
                <a:cs typeface="B Nazanin" pitchFamily="2" charset="-78"/>
              </a:rPr>
              <a:t> (شيوع زياد- شديد و خطرناك - درگيري افراد عموماً جوان و فعال جامعه)</a:t>
            </a:r>
          </a:p>
          <a:p>
            <a:pPr marL="990600" lvl="1" indent="-533400">
              <a:lnSpc>
                <a:spcPct val="170000"/>
              </a:lnSpc>
              <a:buClr>
                <a:srgbClr val="FF0000"/>
              </a:buClr>
              <a:defRPr/>
            </a:pPr>
            <a:endParaRPr lang="fa-IR" sz="3200" dirty="0" smtClean="0">
              <a:cs typeface="B Nazanin" pitchFamily="2" charset="-78"/>
            </a:endParaRPr>
          </a:p>
          <a:p>
            <a:pPr marL="990600" lvl="1" indent="-533400">
              <a:lnSpc>
                <a:spcPct val="170000"/>
              </a:lnSpc>
              <a:buClr>
                <a:srgbClr val="FF0000"/>
              </a:buClr>
              <a:buFont typeface="Wingdings" pitchFamily="2" charset="2"/>
              <a:buChar char="v"/>
              <a:defRPr/>
            </a:pPr>
            <a:r>
              <a:rPr lang="fa-IR" sz="3200" dirty="0" smtClean="0">
                <a:cs typeface="B Nazanin" pitchFamily="2" charset="-78"/>
              </a:rPr>
              <a:t>بيماري‏هاي اسهالي و سوء تغذيه كودكان در كشورهاي فقير.</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57158" y="285728"/>
            <a:ext cx="8501122" cy="6215106"/>
          </a:xfrm>
          <a:prstGeom prst="rect">
            <a:avLst/>
          </a:prstGeom>
          <a:noFill/>
          <a:ln w="9525">
            <a:noFill/>
            <a:miter lim="800000"/>
            <a:headEnd/>
            <a:tailEnd/>
          </a:ln>
          <a:effectLst/>
        </p:spPr>
      </p:pic>
    </p:spTree>
    <p:extLst>
      <p:ext uri="{BB962C8B-B14F-4D97-AF65-F5344CB8AC3E}">
        <p14:creationId xmlns:p14="http://schemas.microsoft.com/office/powerpoint/2010/main" val="74879976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28596" y="357166"/>
            <a:ext cx="8358246" cy="6143668"/>
          </a:xfrm>
          <a:prstGeom prst="rect">
            <a:avLst/>
          </a:prstGeom>
          <a:noFill/>
          <a:ln w="9525">
            <a:noFill/>
            <a:miter lim="800000"/>
            <a:headEnd/>
            <a:tailEnd/>
          </a:ln>
          <a:effectLst/>
        </p:spPr>
      </p:pic>
    </p:spTree>
    <p:extLst>
      <p:ext uri="{BB962C8B-B14F-4D97-AF65-F5344CB8AC3E}">
        <p14:creationId xmlns:p14="http://schemas.microsoft.com/office/powerpoint/2010/main" val="131771436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500034" y="214290"/>
            <a:ext cx="8358245" cy="6053160"/>
          </a:xfrm>
          <a:prstGeom prst="rect">
            <a:avLst/>
          </a:prstGeom>
          <a:noFill/>
          <a:ln w="9525">
            <a:noFill/>
            <a:miter lim="800000"/>
            <a:headEnd/>
            <a:tailEnd/>
          </a:ln>
          <a:effectLst/>
        </p:spPr>
      </p:pic>
    </p:spTree>
    <p:extLst>
      <p:ext uri="{BB962C8B-B14F-4D97-AF65-F5344CB8AC3E}">
        <p14:creationId xmlns:p14="http://schemas.microsoft.com/office/powerpoint/2010/main" val="17841488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28597" y="285728"/>
            <a:ext cx="8358246" cy="6143668"/>
          </a:xfrm>
          <a:prstGeom prst="rect">
            <a:avLst/>
          </a:prstGeom>
          <a:noFill/>
          <a:ln w="9525">
            <a:noFill/>
            <a:miter lim="800000"/>
            <a:headEnd/>
            <a:tailEnd/>
          </a:ln>
          <a:effectLst/>
        </p:spPr>
      </p:pic>
    </p:spTree>
    <p:extLst>
      <p:ext uri="{BB962C8B-B14F-4D97-AF65-F5344CB8AC3E}">
        <p14:creationId xmlns:p14="http://schemas.microsoft.com/office/powerpoint/2010/main" val="303362784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519113" y="285728"/>
            <a:ext cx="8339167" cy="6215106"/>
          </a:xfrm>
          <a:prstGeom prst="rect">
            <a:avLst/>
          </a:prstGeom>
          <a:noFill/>
          <a:ln w="9525">
            <a:noFill/>
            <a:miter lim="800000"/>
            <a:headEnd/>
            <a:tailEnd/>
          </a:ln>
          <a:effectLst/>
        </p:spPr>
      </p:pic>
    </p:spTree>
    <p:extLst>
      <p:ext uri="{BB962C8B-B14F-4D97-AF65-F5344CB8AC3E}">
        <p14:creationId xmlns:p14="http://schemas.microsoft.com/office/powerpoint/2010/main" val="403461801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500034" y="214290"/>
            <a:ext cx="8286808" cy="6215106"/>
          </a:xfrm>
          <a:prstGeom prst="rect">
            <a:avLst/>
          </a:prstGeom>
          <a:noFill/>
          <a:ln w="9525">
            <a:noFill/>
            <a:miter lim="800000"/>
            <a:headEnd/>
            <a:tailEnd/>
          </a:ln>
          <a:effectLst/>
        </p:spPr>
      </p:pic>
    </p:spTree>
    <p:extLst>
      <p:ext uri="{BB962C8B-B14F-4D97-AF65-F5344CB8AC3E}">
        <p14:creationId xmlns:p14="http://schemas.microsoft.com/office/powerpoint/2010/main" val="295214133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661988" y="500042"/>
            <a:ext cx="8053416" cy="5643601"/>
          </a:xfrm>
          <a:prstGeom prst="rect">
            <a:avLst/>
          </a:prstGeom>
          <a:noFill/>
          <a:ln w="9525">
            <a:noFill/>
            <a:miter lim="800000"/>
            <a:headEnd/>
            <a:tailEnd/>
          </a:ln>
          <a:effectLst/>
        </p:spPr>
      </p:pic>
    </p:spTree>
    <p:extLst>
      <p:ext uri="{BB962C8B-B14F-4D97-AF65-F5344CB8AC3E}">
        <p14:creationId xmlns:p14="http://schemas.microsoft.com/office/powerpoint/2010/main" val="171895080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defRPr/>
            </a:pPr>
            <a:r>
              <a:rPr lang="fa-IR" sz="3200" dirty="0" smtClean="0">
                <a:solidFill>
                  <a:srgbClr val="000000"/>
                </a:solidFill>
                <a:cs typeface="B Titr" pitchFamily="2" charset="-78"/>
              </a:rPr>
              <a:t>سوالات و فرضیات پژوهش</a:t>
            </a:r>
            <a:endParaRPr lang="en-US" sz="3200" dirty="0">
              <a:solidFill>
                <a:srgbClr val="000000"/>
              </a:solidFill>
              <a:cs typeface="B Titr" pitchFamily="2" charset="-78"/>
            </a:endParaRPr>
          </a:p>
        </p:txBody>
      </p:sp>
      <p:sp>
        <p:nvSpPr>
          <p:cNvPr id="66563" name="Content Placeholder 2"/>
          <p:cNvSpPr>
            <a:spLocks noGrp="1"/>
          </p:cNvSpPr>
          <p:nvPr>
            <p:ph idx="1"/>
          </p:nvPr>
        </p:nvSpPr>
        <p:spPr>
          <a:xfrm>
            <a:off x="242888" y="1357313"/>
            <a:ext cx="8472487" cy="2214562"/>
          </a:xfrm>
        </p:spPr>
        <p:txBody>
          <a:bodyPr/>
          <a:lstStyle/>
          <a:p>
            <a:pPr marL="0" indent="0" algn="just" rtl="1">
              <a:lnSpc>
                <a:spcPct val="200000"/>
              </a:lnSpc>
              <a:buFontTx/>
              <a:buNone/>
            </a:pPr>
            <a:r>
              <a:rPr lang="fa-IR" altLang="fa-IR" sz="2800" dirty="0" smtClean="0">
                <a:solidFill>
                  <a:srgbClr val="C00000"/>
                </a:solidFill>
                <a:cs typeface="B Titr" pitchFamily="2" charset="-78"/>
              </a:rPr>
              <a:t>سوالات: </a:t>
            </a:r>
            <a:r>
              <a:rPr lang="fa-IR" altLang="fa-IR" sz="2800" dirty="0" smtClean="0">
                <a:solidFill>
                  <a:srgbClr val="000000"/>
                </a:solidFill>
                <a:cs typeface="B Nazanin" pitchFamily="2" charset="-78"/>
              </a:rPr>
              <a:t>پرسش‏هایی هستند که برای رسیدن به اهداف باید پاسخ داده شوند. </a:t>
            </a:r>
          </a:p>
          <a:p>
            <a:pPr marL="0" indent="0" algn="just" rtl="1">
              <a:lnSpc>
                <a:spcPct val="200000"/>
              </a:lnSpc>
              <a:buFontTx/>
              <a:buNone/>
            </a:pPr>
            <a:r>
              <a:rPr lang="fa-IR" altLang="fa-IR" sz="2800" dirty="0" smtClean="0">
                <a:solidFill>
                  <a:srgbClr val="C00000"/>
                </a:solidFill>
                <a:cs typeface="B Titr" pitchFamily="2" charset="-78"/>
              </a:rPr>
              <a:t>فرضیات: </a:t>
            </a:r>
            <a:r>
              <a:rPr lang="fa-IR" altLang="fa-IR" sz="2800" dirty="0" smtClean="0">
                <a:solidFill>
                  <a:srgbClr val="000000"/>
                </a:solidFill>
                <a:cs typeface="B Nazanin" pitchFamily="2" charset="-78"/>
              </a:rPr>
              <a:t>پیش فرضهایی که می‏توان برای ارتباط بین متغیرها متصور بود.</a:t>
            </a:r>
          </a:p>
        </p:txBody>
      </p:sp>
      <p:sp>
        <p:nvSpPr>
          <p:cNvPr id="66564" name="Slide Number Placeholder 4"/>
          <p:cNvSpPr>
            <a:spLocks noGrp="1"/>
          </p:cNvSpPr>
          <p:nvPr>
            <p:ph type="sldNum" sz="quarter" idx="12"/>
          </p:nvPr>
        </p:nvSpPr>
        <p:spPr>
          <a:noFill/>
        </p:spPr>
        <p:txBody>
          <a:bodyPr/>
          <a:lstStyle/>
          <a:p>
            <a:fld id="{513958D6-4092-4306-94FE-D6DC78369114}" type="slidenum">
              <a:rPr lang="en-US" altLang="fa-IR" smtClean="0">
                <a:solidFill>
                  <a:prstClr val="black">
                    <a:tint val="75000"/>
                  </a:prstClr>
                </a:solidFill>
              </a:rPr>
              <a:pPr/>
              <a:t>107</a:t>
            </a:fld>
            <a:endParaRPr lang="en-US" altLang="fa-IR" smtClean="0">
              <a:solidFill>
                <a:prstClr val="black">
                  <a:tint val="75000"/>
                </a:prstClr>
              </a:solidFill>
            </a:endParaRPr>
          </a:p>
        </p:txBody>
      </p:sp>
      <p:pic>
        <p:nvPicPr>
          <p:cNvPr id="66565" name="Picture 6" descr="hypothesis1.jpg"/>
          <p:cNvPicPr>
            <a:picLocks noChangeAspect="1"/>
          </p:cNvPicPr>
          <p:nvPr/>
        </p:nvPicPr>
        <p:blipFill>
          <a:blip r:embed="rId3" cstate="print"/>
          <a:srcRect t="4784" r="8109" b="11494"/>
          <a:stretch>
            <a:fillRect/>
          </a:stretch>
        </p:blipFill>
        <p:spPr bwMode="auto">
          <a:xfrm>
            <a:off x="3286125" y="3340100"/>
            <a:ext cx="3000375" cy="3089275"/>
          </a:xfrm>
          <a:prstGeom prst="rect">
            <a:avLst/>
          </a:prstGeom>
          <a:noFill/>
          <a:ln w="9525">
            <a:noFill/>
            <a:miter lim="800000"/>
            <a:headEnd/>
            <a:tailEnd/>
          </a:ln>
        </p:spPr>
      </p:pic>
    </p:spTree>
    <p:extLst>
      <p:ext uri="{BB962C8B-B14F-4D97-AF65-F5344CB8AC3E}">
        <p14:creationId xmlns:p14="http://schemas.microsoft.com/office/powerpoint/2010/main" val="1919633401"/>
      </p:ext>
    </p:extLst>
  </p:cSld>
  <p:clrMapOvr>
    <a:masterClrMapping/>
  </p:clrMapOvr>
  <p:transition advTm="23894"/>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500034" y="285728"/>
            <a:ext cx="8358246" cy="6072230"/>
          </a:xfrm>
          <a:prstGeom prst="rect">
            <a:avLst/>
          </a:prstGeom>
          <a:noFill/>
          <a:ln w="9525">
            <a:noFill/>
            <a:miter lim="800000"/>
            <a:headEnd/>
            <a:tailEnd/>
          </a:ln>
          <a:effectLst/>
        </p:spPr>
      </p:pic>
    </p:spTree>
    <p:extLst>
      <p:ext uri="{BB962C8B-B14F-4D97-AF65-F5344CB8AC3E}">
        <p14:creationId xmlns:p14="http://schemas.microsoft.com/office/powerpoint/2010/main" val="420822049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357158" y="285728"/>
            <a:ext cx="8286808" cy="6143668"/>
          </a:xfrm>
          <a:prstGeom prst="rect">
            <a:avLst/>
          </a:prstGeom>
          <a:noFill/>
          <a:ln w="9525">
            <a:noFill/>
            <a:miter lim="800000"/>
            <a:headEnd/>
            <a:tailEnd/>
          </a:ln>
          <a:effectLst/>
        </p:spPr>
      </p:pic>
    </p:spTree>
    <p:extLst>
      <p:ext uri="{BB962C8B-B14F-4D97-AF65-F5344CB8AC3E}">
        <p14:creationId xmlns:p14="http://schemas.microsoft.com/office/powerpoint/2010/main" val="3364989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928670"/>
            <a:ext cx="8143932" cy="3508653"/>
          </a:xfrm>
          <a:prstGeom prst="rect">
            <a:avLst/>
          </a:prstGeom>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SA"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تحقيق</a:t>
            </a:r>
            <a:r>
              <a:rPr kumimoji="0" lang="en-US"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 </a:t>
            </a:r>
            <a:r>
              <a:rPr kumimoji="0" lang="ar-SA"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از</a:t>
            </a:r>
            <a:r>
              <a:rPr kumimoji="0" lang="en-US"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 </a:t>
            </a:r>
            <a:r>
              <a:rPr kumimoji="0" lang="ar-SA"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نظر</a:t>
            </a:r>
            <a:r>
              <a:rPr kumimoji="0" lang="en-US"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 </a:t>
            </a:r>
            <a:r>
              <a:rPr kumimoji="0" lang="ar-SA"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زماني</a:t>
            </a:r>
            <a:r>
              <a:rPr kumimoji="0" lang="en-US"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 </a:t>
            </a:r>
            <a:r>
              <a:rPr kumimoji="0" lang="ar-SA"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بايد</a:t>
            </a:r>
            <a:r>
              <a:rPr kumimoji="0" lang="en-US"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 </a:t>
            </a:r>
            <a:r>
              <a:rPr kumimoji="0" lang="ar-SA"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در</a:t>
            </a:r>
            <a:r>
              <a:rPr kumimoji="0" lang="en-US"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 </a:t>
            </a:r>
            <a:r>
              <a:rPr kumimoji="0" lang="ar-SA"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محدو</a:t>
            </a:r>
            <a:r>
              <a:rPr kumimoji="0" lang="fa-IR"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ده</a:t>
            </a:r>
            <a:r>
              <a:rPr kumimoji="0" lang="en-US"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 </a:t>
            </a:r>
            <a:r>
              <a:rPr kumimoji="0" lang="ar-SA"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اي</a:t>
            </a:r>
            <a:r>
              <a:rPr kumimoji="0" lang="en-US"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 </a:t>
            </a:r>
            <a:r>
              <a:rPr kumimoji="0" lang="ar-SA"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مناسب</a:t>
            </a:r>
            <a:r>
              <a:rPr kumimoji="0" lang="en-US"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 </a:t>
            </a:r>
            <a:r>
              <a:rPr kumimoji="0" lang="ar-SA"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صورت</a:t>
            </a:r>
            <a:r>
              <a:rPr kumimoji="0" lang="en-US"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 </a:t>
            </a:r>
            <a:r>
              <a:rPr kumimoji="0" lang="ar-SA"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پذيرد</a:t>
            </a:r>
            <a:r>
              <a:rPr kumimoji="0" lang="en-US" sz="2800" b="1" i="0" u="none" strike="noStrike" kern="1200" cap="none" spc="0" normalizeH="0" baseline="0" noProof="0" dirty="0" smtClean="0">
                <a:ln>
                  <a:noFill/>
                </a:ln>
                <a:solidFill>
                  <a:srgbClr val="0070C0"/>
                </a:solidFill>
                <a:effectLst/>
                <a:uLnTx/>
                <a:uFillTx/>
                <a:latin typeface="Calibri"/>
                <a:ea typeface="+mn-ea"/>
                <a:cs typeface="B Nazanin" pitchFamily="2" charset="-78"/>
              </a:rPr>
              <a:t> .</a:t>
            </a:r>
            <a:endParaRPr kumimoji="0" lang="fa-IR" sz="2800" b="1" i="0" u="none" strike="noStrike" kern="1200" cap="none" spc="0" normalizeH="0" baseline="0" noProof="0" dirty="0" smtClean="0">
              <a:ln>
                <a:noFill/>
              </a:ln>
              <a:solidFill>
                <a:srgbClr val="0070C0"/>
              </a:solidFill>
              <a:effectLst/>
              <a:uLnTx/>
              <a:uFillTx/>
              <a:latin typeface="Calibri"/>
              <a:ea typeface="+mn-ea"/>
              <a:cs typeface="B Nazanin" pitchFamily="2" charset="-78"/>
            </a:endParaRPr>
          </a:p>
          <a:p>
            <a:pPr marL="0" marR="0" lvl="1" indent="0" algn="just" defTabSz="914400" rtl="1" eaLnBrk="1" fontAlgn="auto" latinLnBrk="0" hangingPunct="1">
              <a:lnSpc>
                <a:spcPct val="150000"/>
              </a:lnSpc>
              <a:spcBef>
                <a:spcPts val="0"/>
              </a:spcBef>
              <a:spcAft>
                <a:spcPts val="0"/>
              </a:spcAft>
              <a:buClrTx/>
              <a:buSzTx/>
              <a:buFontTx/>
              <a:buNone/>
              <a:tabLst/>
              <a:defRPr/>
            </a:pPr>
            <a:endParaRPr kumimoji="0" lang="fa-IR" sz="2400" b="0" i="0" u="none" strike="noStrike" kern="1200" cap="none" spc="0" normalizeH="0" baseline="0" noProof="0" dirty="0" smtClean="0">
              <a:ln>
                <a:noFill/>
              </a:ln>
              <a:solidFill>
                <a:prstClr val="black"/>
              </a:solidFill>
              <a:effectLst/>
              <a:uLnTx/>
              <a:uFillTx/>
              <a:latin typeface="Calibri"/>
              <a:ea typeface="+mn-ea"/>
              <a:cs typeface="B Nazanin" pitchFamily="2" charset="-78"/>
            </a:endParaRPr>
          </a:p>
          <a:p>
            <a:pPr marL="0" marR="0" lvl="1" indent="0" algn="just" defTabSz="914400" rtl="1" eaLnBrk="1" fontAlgn="auto" latinLnBrk="0" hangingPunct="1">
              <a:lnSpc>
                <a:spcPct val="15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black"/>
                </a:solidFill>
                <a:effectLst/>
                <a:uLnTx/>
                <a:uFillTx/>
                <a:latin typeface="Calibri"/>
                <a:ea typeface="+mn-ea"/>
                <a:cs typeface="B Nazanin" pitchFamily="2" charset="-78"/>
              </a:rPr>
              <a:t>مثلاً وقتي مي‏خواهيد شيوع موارد کووید را در اپيدمي آن محاسبه كنيد بايد طوري سريع  عمل كنيد كه تا قبل از كنترل اپيدمي نتايج آن به دست آيد، در غير اين صورت نتايج با هدف طرح كه بررسي شيوع کووید در اپيدمي مزبور است هم‏خواني نخواهد داشت.</a:t>
            </a:r>
          </a:p>
        </p:txBody>
      </p:sp>
    </p:spTree>
    <p:extLst>
      <p:ext uri="{BB962C8B-B14F-4D97-AF65-F5344CB8AC3E}">
        <p14:creationId xmlns:p14="http://schemas.microsoft.com/office/powerpoint/2010/main" val="425394512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428596" y="428604"/>
            <a:ext cx="8134379" cy="5929354"/>
          </a:xfrm>
          <a:prstGeom prst="rect">
            <a:avLst/>
          </a:prstGeom>
          <a:noFill/>
          <a:ln w="9525">
            <a:noFill/>
            <a:miter lim="800000"/>
            <a:headEnd/>
            <a:tailEnd/>
          </a:ln>
          <a:effectLst/>
        </p:spPr>
      </p:pic>
    </p:spTree>
    <p:extLst>
      <p:ext uri="{BB962C8B-B14F-4D97-AF65-F5344CB8AC3E}">
        <p14:creationId xmlns:p14="http://schemas.microsoft.com/office/powerpoint/2010/main" val="423489590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571472" y="500042"/>
            <a:ext cx="8072494" cy="5857915"/>
          </a:xfrm>
          <a:prstGeom prst="rect">
            <a:avLst/>
          </a:prstGeom>
          <a:noFill/>
          <a:ln w="9525">
            <a:noFill/>
            <a:miter lim="800000"/>
            <a:headEnd/>
            <a:tailEnd/>
          </a:ln>
          <a:effectLst/>
        </p:spPr>
      </p:pic>
    </p:spTree>
    <p:extLst>
      <p:ext uri="{BB962C8B-B14F-4D97-AF65-F5344CB8AC3E}">
        <p14:creationId xmlns:p14="http://schemas.microsoft.com/office/powerpoint/2010/main" val="35263141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571472" y="571480"/>
            <a:ext cx="8143932" cy="5715039"/>
          </a:xfrm>
          <a:prstGeom prst="rect">
            <a:avLst/>
          </a:prstGeom>
          <a:noFill/>
          <a:ln w="9525">
            <a:noFill/>
            <a:miter lim="800000"/>
            <a:headEnd/>
            <a:tailEnd/>
          </a:ln>
          <a:effectLst/>
        </p:spPr>
      </p:pic>
    </p:spTree>
    <p:extLst>
      <p:ext uri="{BB962C8B-B14F-4D97-AF65-F5344CB8AC3E}">
        <p14:creationId xmlns:p14="http://schemas.microsoft.com/office/powerpoint/2010/main" val="340747813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357158" y="428605"/>
            <a:ext cx="8358246" cy="6215106"/>
          </a:xfrm>
          <a:prstGeom prst="rect">
            <a:avLst/>
          </a:prstGeom>
          <a:noFill/>
          <a:ln w="9525">
            <a:noFill/>
            <a:miter lim="800000"/>
            <a:headEnd/>
            <a:tailEnd/>
          </a:ln>
          <a:effectLst/>
        </p:spPr>
      </p:pic>
    </p:spTree>
    <p:extLst>
      <p:ext uri="{BB962C8B-B14F-4D97-AF65-F5344CB8AC3E}">
        <p14:creationId xmlns:p14="http://schemas.microsoft.com/office/powerpoint/2010/main" val="343545000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214313" y="1857375"/>
            <a:ext cx="8686800" cy="4786313"/>
          </a:xfrm>
        </p:spPr>
        <p:txBody>
          <a:bodyPr/>
          <a:lstStyle/>
          <a:p>
            <a:pPr marL="0" indent="0" algn="just" rtl="1">
              <a:lnSpc>
                <a:spcPct val="150000"/>
              </a:lnSpc>
              <a:buFontTx/>
              <a:buNone/>
            </a:pPr>
            <a:r>
              <a:rPr lang="fa-IR" altLang="fa-IR" sz="2800" smtClean="0">
                <a:solidFill>
                  <a:srgbClr val="000000"/>
                </a:solidFill>
                <a:cs typeface="B Nazanin" pitchFamily="2" charset="-78"/>
              </a:rPr>
              <a:t>نوشتن اهداف فرعی به جای اهداف جزیی ایراد دارد ولی متاسفانه در بسیاری از فرمهای پروپوزال، این دو نوع هدف از یکدیگر مجزا نیستند.</a:t>
            </a:r>
          </a:p>
          <a:p>
            <a:pPr marL="0" indent="0" algn="just" rtl="1">
              <a:lnSpc>
                <a:spcPct val="150000"/>
              </a:lnSpc>
              <a:buFontTx/>
              <a:buNone/>
            </a:pPr>
            <a:r>
              <a:rPr lang="fa-IR" altLang="fa-IR" sz="2800" smtClean="0">
                <a:solidFill>
                  <a:srgbClr val="000000"/>
                </a:solidFill>
                <a:cs typeface="B Nazanin" pitchFamily="2" charset="-78"/>
              </a:rPr>
              <a:t>بازی با کلمات و یا نوشتن اهداف متعدد و زیاد توصیه نمی شود. به اهداف فرعی مثال قبل توجه فرمایید. تاثیر جنس دانشجو و رشته ایشان در یک هدف آورده شده در حالی که بعضی اعتقاد دارند بهتر است این موارد در اهداف مجزا بیاید. طولانی نمودن لیست اهداف بدون اضافه نمودن هیچ مفهوم جدید </a:t>
            </a:r>
            <a:r>
              <a:rPr lang="fa-IR" altLang="fa-IR" sz="2800" b="1" smtClean="0">
                <a:solidFill>
                  <a:srgbClr val="000000"/>
                </a:solidFill>
                <a:cs typeface="B Nazanin" pitchFamily="2" charset="-78"/>
              </a:rPr>
              <a:t>چندان مقبول نیست</a:t>
            </a:r>
            <a:r>
              <a:rPr lang="fa-IR" altLang="fa-IR" sz="2800" smtClean="0">
                <a:solidFill>
                  <a:srgbClr val="000000"/>
                </a:solidFill>
                <a:cs typeface="B Nazanin" pitchFamily="2" charset="-78"/>
              </a:rPr>
              <a:t> اگر چه جدا کردن آنها نیز خطای جدی محسوب نمی شود.</a:t>
            </a:r>
            <a:endParaRPr lang="en-US" altLang="fa-IR" sz="2800" smtClean="0">
              <a:solidFill>
                <a:srgbClr val="000000"/>
              </a:solidFill>
              <a:cs typeface="B Nazanin" pitchFamily="2" charset="-78"/>
            </a:endParaRPr>
          </a:p>
        </p:txBody>
      </p:sp>
      <p:sp>
        <p:nvSpPr>
          <p:cNvPr id="63491" name="Slide Number Placeholder 4"/>
          <p:cNvSpPr>
            <a:spLocks noGrp="1"/>
          </p:cNvSpPr>
          <p:nvPr>
            <p:ph type="sldNum" sz="quarter" idx="12"/>
          </p:nvPr>
        </p:nvSpPr>
        <p:spPr>
          <a:noFill/>
        </p:spPr>
        <p:txBody>
          <a:bodyPr/>
          <a:lstStyle/>
          <a:p>
            <a:fld id="{9FD7625C-21C9-4E4A-8F90-952380B21CE3}" type="slidenum">
              <a:rPr lang="en-US" altLang="fa-IR" smtClean="0">
                <a:solidFill>
                  <a:prstClr val="black">
                    <a:tint val="75000"/>
                  </a:prstClr>
                </a:solidFill>
              </a:rPr>
              <a:pPr/>
              <a:t>114</a:t>
            </a:fld>
            <a:endParaRPr lang="en-US" altLang="fa-IR" smtClean="0">
              <a:solidFill>
                <a:prstClr val="black">
                  <a:tint val="75000"/>
                </a:prstClr>
              </a:solidFill>
            </a:endParaRPr>
          </a:p>
        </p:txBody>
      </p:sp>
      <p:pic>
        <p:nvPicPr>
          <p:cNvPr id="63492" name="Picture 8" descr="PleaseNote.jpg"/>
          <p:cNvPicPr>
            <a:picLocks noChangeAspect="1"/>
          </p:cNvPicPr>
          <p:nvPr/>
        </p:nvPicPr>
        <p:blipFill>
          <a:blip r:embed="rId3" cstate="print"/>
          <a:srcRect/>
          <a:stretch>
            <a:fillRect/>
          </a:stretch>
        </p:blipFill>
        <p:spPr bwMode="auto">
          <a:xfrm>
            <a:off x="785813" y="214313"/>
            <a:ext cx="2143125" cy="1898650"/>
          </a:xfrm>
          <a:prstGeom prst="rect">
            <a:avLst/>
          </a:prstGeom>
          <a:noFill/>
          <a:ln w="9525">
            <a:noFill/>
            <a:miter lim="800000"/>
            <a:headEnd/>
            <a:tailEnd/>
          </a:ln>
        </p:spPr>
      </p:pic>
      <p:sp>
        <p:nvSpPr>
          <p:cNvPr id="11" name="Rounded Rectangular Callout 10"/>
          <p:cNvSpPr/>
          <p:nvPr/>
        </p:nvSpPr>
        <p:spPr bwMode="auto">
          <a:xfrm>
            <a:off x="6786563" y="428625"/>
            <a:ext cx="1714500" cy="1000125"/>
          </a:xfrm>
          <a:prstGeom prst="wedgeRoundRectCallout">
            <a:avLst>
              <a:gd name="adj1" fmla="val -39960"/>
              <a:gd name="adj2" fmla="val 92976"/>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a:defRPr/>
            </a:pPr>
            <a:r>
              <a:rPr lang="fa-IR" sz="7200" dirty="0">
                <a:solidFill>
                  <a:srgbClr val="8064A2">
                    <a:lumMod val="75000"/>
                  </a:srgbClr>
                </a:solidFill>
                <a:cs typeface="B Titr" pitchFamily="2" charset="-78"/>
              </a:rPr>
              <a:t>نکته</a:t>
            </a:r>
            <a:endParaRPr lang="en-US" dirty="0">
              <a:solidFill>
                <a:srgbClr val="8064A2">
                  <a:lumMod val="75000"/>
                </a:srgbClr>
              </a:solidFill>
              <a:cs typeface="B Titr" pitchFamily="2" charset="-78"/>
            </a:endParaRPr>
          </a:p>
        </p:txBody>
      </p:sp>
    </p:spTree>
    <p:extLst>
      <p:ext uri="{BB962C8B-B14F-4D97-AF65-F5344CB8AC3E}">
        <p14:creationId xmlns:p14="http://schemas.microsoft.com/office/powerpoint/2010/main" val="1011168565"/>
      </p:ext>
    </p:extLst>
  </p:cSld>
  <p:clrMapOvr>
    <a:masterClrMapping/>
  </p:clrMapOvr>
  <p:transition advTm="75024"/>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500063" y="1071563"/>
            <a:ext cx="8358187" cy="4357687"/>
          </a:xfrm>
          <a:solidFill>
            <a:schemeClr val="bg1"/>
          </a:solidFill>
          <a:ln>
            <a:solidFill>
              <a:schemeClr val="accent1"/>
            </a:solidFill>
          </a:ln>
        </p:spPr>
        <p:txBody>
          <a:bodyPr>
            <a:normAutofit lnSpcReduction="10000"/>
          </a:bodyPr>
          <a:lstStyle/>
          <a:p>
            <a:pPr algn="ctr" rtl="1">
              <a:lnSpc>
                <a:spcPct val="150000"/>
              </a:lnSpc>
              <a:buFontTx/>
              <a:buNone/>
            </a:pPr>
            <a:r>
              <a:rPr lang="fa-IR" altLang="fa-IR" sz="4800" dirty="0" smtClean="0">
                <a:cs typeface="B Jadid" pitchFamily="2" charset="-78"/>
              </a:rPr>
              <a:t>لطفاً برای موضوع «</a:t>
            </a:r>
            <a:r>
              <a:rPr lang="fa-IR" altLang="fa-IR" sz="4800" dirty="0" smtClean="0">
                <a:cs typeface="B Nazanin" pitchFamily="2" charset="-78"/>
              </a:rPr>
              <a:t>بررسی رابطه بین مصرف غذاهای آماده با خطر ابتلا به سکته قلبی در سبزوار؛1391</a:t>
            </a:r>
            <a:r>
              <a:rPr lang="fa-IR" altLang="fa-IR" sz="4800" dirty="0" smtClean="0">
                <a:cs typeface="B Jadid" pitchFamily="2" charset="-78"/>
              </a:rPr>
              <a:t>» انواع اهداف بیان شده را بنویسید</a:t>
            </a:r>
          </a:p>
          <a:p>
            <a:pPr algn="ctr" rtl="1">
              <a:lnSpc>
                <a:spcPct val="150000"/>
              </a:lnSpc>
              <a:buFontTx/>
              <a:buNone/>
            </a:pPr>
            <a:endParaRPr lang="fa-IR" altLang="fa-IR" sz="4800" dirty="0" smtClean="0">
              <a:cs typeface="B Jadid" pitchFamily="2" charset="-78"/>
            </a:endParaRPr>
          </a:p>
        </p:txBody>
      </p:sp>
      <p:sp>
        <p:nvSpPr>
          <p:cNvPr id="64515" name="Slide Number Placeholder 4"/>
          <p:cNvSpPr>
            <a:spLocks noGrp="1"/>
          </p:cNvSpPr>
          <p:nvPr>
            <p:ph type="sldNum" sz="quarter" idx="12"/>
          </p:nvPr>
        </p:nvSpPr>
        <p:spPr>
          <a:noFill/>
        </p:spPr>
        <p:txBody>
          <a:bodyPr/>
          <a:lstStyle/>
          <a:p>
            <a:fld id="{53FAA2C5-4322-415A-A42C-7DA8DBC94BA1}" type="slidenum">
              <a:rPr lang="en-US" altLang="fa-IR" smtClean="0">
                <a:solidFill>
                  <a:prstClr val="black">
                    <a:tint val="75000"/>
                  </a:prstClr>
                </a:solidFill>
              </a:rPr>
              <a:pPr/>
              <a:t>115</a:t>
            </a:fld>
            <a:endParaRPr lang="en-US" altLang="fa-IR" smtClean="0">
              <a:solidFill>
                <a:prstClr val="black">
                  <a:tint val="75000"/>
                </a:prstClr>
              </a:solidFill>
            </a:endParaRPr>
          </a:p>
        </p:txBody>
      </p:sp>
    </p:spTree>
    <p:extLst>
      <p:ext uri="{BB962C8B-B14F-4D97-AF65-F5344CB8AC3E}">
        <p14:creationId xmlns:p14="http://schemas.microsoft.com/office/powerpoint/2010/main" val="1237800272"/>
      </p:ext>
    </p:extLst>
  </p:cSld>
  <p:clrMapOvr>
    <a:masterClrMapping/>
  </p:clrMapOvr>
  <p:transition advTm="4992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25" y="103188"/>
            <a:ext cx="3686175" cy="825500"/>
          </a:xfrm>
        </p:spPr>
        <p:txBody>
          <a:bodyPr anchor="ctr"/>
          <a:lstStyle/>
          <a:p>
            <a:pPr algn="r" rtl="1">
              <a:defRPr/>
            </a:pPr>
            <a:r>
              <a:rPr lang="fa-IR" sz="3200" dirty="0" smtClean="0">
                <a:solidFill>
                  <a:srgbClr val="000000"/>
                </a:solidFill>
                <a:cs typeface="B Titr" pitchFamily="2" charset="-78"/>
              </a:rPr>
              <a:t>مثال در خصوص اهداف</a:t>
            </a:r>
            <a:endParaRPr lang="en-US" sz="3200" dirty="0">
              <a:solidFill>
                <a:srgbClr val="000000"/>
              </a:solidFill>
              <a:cs typeface="B Titr" pitchFamily="2" charset="-78"/>
            </a:endParaRPr>
          </a:p>
        </p:txBody>
      </p:sp>
      <p:sp>
        <p:nvSpPr>
          <p:cNvPr id="3" name="Content Placeholder 2"/>
          <p:cNvSpPr>
            <a:spLocks noGrp="1"/>
          </p:cNvSpPr>
          <p:nvPr>
            <p:ph idx="1"/>
          </p:nvPr>
        </p:nvSpPr>
        <p:spPr>
          <a:xfrm>
            <a:off x="142875" y="1000125"/>
            <a:ext cx="8786813" cy="5214938"/>
          </a:xfrm>
        </p:spPr>
        <p:txBody>
          <a:bodyPr/>
          <a:lstStyle/>
          <a:p>
            <a:pPr marL="0" indent="0" algn="just" rtl="1">
              <a:lnSpc>
                <a:spcPct val="150000"/>
              </a:lnSpc>
              <a:buFontTx/>
              <a:buNone/>
              <a:defRPr/>
            </a:pPr>
            <a:r>
              <a:rPr lang="fa-IR" sz="1800" b="1" dirty="0" smtClean="0">
                <a:solidFill>
                  <a:srgbClr val="000000"/>
                </a:solidFill>
                <a:cs typeface="B Nazanin" pitchFamily="2" charset="-78"/>
              </a:rPr>
              <a:t>عنوان</a:t>
            </a:r>
            <a:r>
              <a:rPr lang="fa-IR" sz="1800" dirty="0" smtClean="0">
                <a:solidFill>
                  <a:srgbClr val="000000"/>
                </a:solidFill>
                <a:cs typeface="B Nazanin" pitchFamily="2" charset="-78"/>
              </a:rPr>
              <a:t>: بررسی رابطه بین مصرف غذاهای آماده با خطر ابتلا به سکته قلبی</a:t>
            </a:r>
          </a:p>
          <a:p>
            <a:pPr marL="0" indent="0" algn="just" rtl="1">
              <a:lnSpc>
                <a:spcPct val="150000"/>
              </a:lnSpc>
              <a:buFontTx/>
              <a:buNone/>
              <a:defRPr/>
            </a:pPr>
            <a:r>
              <a:rPr lang="fa-IR" sz="1800" b="1" dirty="0" smtClean="0">
                <a:solidFill>
                  <a:srgbClr val="000000"/>
                </a:solidFill>
                <a:cs typeface="B Nazanin" pitchFamily="2" charset="-78"/>
              </a:rPr>
              <a:t>هدف کلی</a:t>
            </a:r>
            <a:r>
              <a:rPr lang="fa-IR" sz="1800" dirty="0" smtClean="0">
                <a:solidFill>
                  <a:srgbClr val="000000"/>
                </a:solidFill>
                <a:cs typeface="B Nazanin" pitchFamily="2" charset="-78"/>
              </a:rPr>
              <a:t>: تعیین رابطه بین مصرف غذاهای آماده با خطر بروز سکته قلبی در شهر سبزوار در سال 1391</a:t>
            </a:r>
          </a:p>
          <a:p>
            <a:pPr marL="0" indent="0" algn="just" rtl="1">
              <a:lnSpc>
                <a:spcPct val="150000"/>
              </a:lnSpc>
              <a:buFontTx/>
              <a:buNone/>
              <a:defRPr/>
            </a:pPr>
            <a:r>
              <a:rPr lang="fa-IR" sz="1800" b="1" dirty="0" smtClean="0">
                <a:solidFill>
                  <a:srgbClr val="000000"/>
                </a:solidFill>
                <a:cs typeface="B Nazanin" pitchFamily="2" charset="-78"/>
              </a:rPr>
              <a:t>اهداف جزیی</a:t>
            </a:r>
          </a:p>
          <a:p>
            <a:pPr marL="0" lvl="1" indent="0" algn="just" rtl="1">
              <a:lnSpc>
                <a:spcPct val="150000"/>
              </a:lnSpc>
              <a:buFontTx/>
              <a:buNone/>
              <a:defRPr/>
            </a:pPr>
            <a:r>
              <a:rPr lang="fa-IR" sz="1800" dirty="0" smtClean="0">
                <a:solidFill>
                  <a:srgbClr val="000000"/>
                </a:solidFill>
                <a:ea typeface="+mn-ea"/>
                <a:cs typeface="B Nazanin" pitchFamily="2" charset="-78"/>
              </a:rPr>
              <a:t>تعیین میزان مصرف غذاهای آماده در افرادی که سکته قلبی نموده اند</a:t>
            </a:r>
          </a:p>
          <a:p>
            <a:pPr marL="0" lvl="1" indent="0" algn="just" rtl="1">
              <a:lnSpc>
                <a:spcPct val="150000"/>
              </a:lnSpc>
              <a:buFontTx/>
              <a:buNone/>
              <a:defRPr/>
            </a:pPr>
            <a:r>
              <a:rPr lang="fa-IR" sz="1800" dirty="0" smtClean="0">
                <a:solidFill>
                  <a:srgbClr val="000000"/>
                </a:solidFill>
                <a:ea typeface="+mn-ea"/>
                <a:cs typeface="B Nazanin" pitchFamily="2" charset="-78"/>
              </a:rPr>
              <a:t>تعیین میزان مصرف غذاهای آماده در افرادی که سکته قلبی ننموده اند</a:t>
            </a:r>
          </a:p>
          <a:p>
            <a:pPr marL="0" lvl="1" indent="0" algn="just" rtl="1">
              <a:lnSpc>
                <a:spcPct val="150000"/>
              </a:lnSpc>
              <a:buFontTx/>
              <a:buNone/>
              <a:defRPr/>
            </a:pPr>
            <a:r>
              <a:rPr lang="fa-IR" sz="1800" dirty="0" smtClean="0">
                <a:solidFill>
                  <a:srgbClr val="000000"/>
                </a:solidFill>
                <a:ea typeface="+mn-ea"/>
                <a:cs typeface="B Nazanin" pitchFamily="2" charset="-78"/>
              </a:rPr>
              <a:t>مقایسه میزان مصرف غذاهای آماده در دو گروه فوق</a:t>
            </a:r>
          </a:p>
          <a:p>
            <a:pPr marL="0" indent="0" algn="just" rtl="1">
              <a:lnSpc>
                <a:spcPct val="150000"/>
              </a:lnSpc>
              <a:buFontTx/>
              <a:buNone/>
              <a:defRPr/>
            </a:pPr>
            <a:r>
              <a:rPr lang="fa-IR" sz="1800" b="1" dirty="0" smtClean="0">
                <a:solidFill>
                  <a:srgbClr val="000000"/>
                </a:solidFill>
                <a:cs typeface="B Nazanin" pitchFamily="2" charset="-78"/>
              </a:rPr>
              <a:t>هدف کاربردی: </a:t>
            </a:r>
            <a:r>
              <a:rPr lang="fa-IR" sz="1800" dirty="0" smtClean="0">
                <a:solidFill>
                  <a:srgbClr val="000000"/>
                </a:solidFill>
                <a:cs typeface="B Nazanin" pitchFamily="2" charset="-78"/>
              </a:rPr>
              <a:t>با دانستن میزان ارتباط شاید بتوان توصیه های پیشگیرانه بهتری برای کاهش خطر بروز سکته قلبی ارایه داد</a:t>
            </a:r>
          </a:p>
          <a:p>
            <a:pPr marL="0" indent="0" algn="just" rtl="1">
              <a:lnSpc>
                <a:spcPct val="150000"/>
              </a:lnSpc>
              <a:buFontTx/>
              <a:buNone/>
              <a:defRPr/>
            </a:pPr>
            <a:r>
              <a:rPr lang="fa-IR" sz="1800" b="1" dirty="0" smtClean="0">
                <a:solidFill>
                  <a:srgbClr val="000000"/>
                </a:solidFill>
                <a:cs typeface="B Nazanin" pitchFamily="2" charset="-78"/>
              </a:rPr>
              <a:t>اهداف فرعی</a:t>
            </a:r>
          </a:p>
          <a:p>
            <a:pPr marL="0" lvl="1" indent="0" algn="just" rtl="1">
              <a:lnSpc>
                <a:spcPct val="150000"/>
              </a:lnSpc>
              <a:buFontTx/>
              <a:buNone/>
              <a:defRPr/>
            </a:pPr>
            <a:r>
              <a:rPr lang="fa-IR" sz="1800" dirty="0" smtClean="0">
                <a:solidFill>
                  <a:srgbClr val="000000"/>
                </a:solidFill>
                <a:ea typeface="+mn-ea"/>
                <a:cs typeface="B Nazanin" pitchFamily="2" charset="-78"/>
              </a:rPr>
              <a:t>تعیین میزان ارتباط فوق الذکر بر اساس زیر گروههای مختلف سنی و جنسی</a:t>
            </a:r>
          </a:p>
          <a:p>
            <a:pPr marL="0" lvl="1" indent="0" algn="just" rtl="1">
              <a:lnSpc>
                <a:spcPct val="150000"/>
              </a:lnSpc>
              <a:buFontTx/>
              <a:buNone/>
              <a:defRPr/>
            </a:pPr>
            <a:r>
              <a:rPr lang="fa-IR" sz="1800" dirty="0" smtClean="0">
                <a:solidFill>
                  <a:srgbClr val="000000"/>
                </a:solidFill>
                <a:ea typeface="+mn-ea"/>
                <a:cs typeface="B Nazanin" pitchFamily="2" charset="-78"/>
              </a:rPr>
              <a:t>تعیین میزان ارتباط فوق الذکر بر حسب میزان و نوع غذاهای آماده مورد مصرف</a:t>
            </a:r>
          </a:p>
          <a:p>
            <a:pPr marL="0" lvl="1" indent="0" algn="just" rtl="1">
              <a:lnSpc>
                <a:spcPct val="150000"/>
              </a:lnSpc>
              <a:buFontTx/>
              <a:buNone/>
              <a:defRPr/>
            </a:pPr>
            <a:r>
              <a:rPr lang="fa-IR" sz="1800" dirty="0" smtClean="0">
                <a:solidFill>
                  <a:srgbClr val="000000"/>
                </a:solidFill>
                <a:ea typeface="+mn-ea"/>
                <a:cs typeface="B Nazanin" pitchFamily="2" charset="-78"/>
              </a:rPr>
              <a:t>تعیین میزان ارتباط فوق الذکر بر حسب سایر متغیرهای تاثیرگذار مانند میزان فعالیت بدنی و مصرف سیگار</a:t>
            </a:r>
          </a:p>
          <a:p>
            <a:pPr marL="0" indent="0" algn="just" rtl="1">
              <a:lnSpc>
                <a:spcPct val="150000"/>
              </a:lnSpc>
              <a:buFontTx/>
              <a:buNone/>
              <a:defRPr/>
            </a:pPr>
            <a:endParaRPr lang="fa-IR" sz="1800" dirty="0" smtClean="0">
              <a:solidFill>
                <a:srgbClr val="000000"/>
              </a:solidFill>
              <a:cs typeface="B Nazanin" pitchFamily="2" charset="-78"/>
            </a:endParaRPr>
          </a:p>
        </p:txBody>
      </p:sp>
      <p:sp>
        <p:nvSpPr>
          <p:cNvPr id="65540" name="Slide Number Placeholder 4"/>
          <p:cNvSpPr>
            <a:spLocks noGrp="1"/>
          </p:cNvSpPr>
          <p:nvPr>
            <p:ph type="sldNum" sz="quarter" idx="12"/>
          </p:nvPr>
        </p:nvSpPr>
        <p:spPr>
          <a:noFill/>
        </p:spPr>
        <p:txBody>
          <a:bodyPr/>
          <a:lstStyle/>
          <a:p>
            <a:fld id="{4E95E374-777A-40C9-8C3B-C0629C042D6B}" type="slidenum">
              <a:rPr lang="en-US" altLang="fa-IR" smtClean="0">
                <a:solidFill>
                  <a:prstClr val="black">
                    <a:tint val="75000"/>
                  </a:prstClr>
                </a:solidFill>
              </a:rPr>
              <a:pPr/>
              <a:t>116</a:t>
            </a:fld>
            <a:endParaRPr lang="en-US" altLang="fa-IR" smtClean="0">
              <a:solidFill>
                <a:prstClr val="black">
                  <a:tint val="75000"/>
                </a:prstClr>
              </a:solidFill>
            </a:endParaRPr>
          </a:p>
        </p:txBody>
      </p:sp>
    </p:spTree>
    <p:extLst>
      <p:ext uri="{BB962C8B-B14F-4D97-AF65-F5344CB8AC3E}">
        <p14:creationId xmlns:p14="http://schemas.microsoft.com/office/powerpoint/2010/main" val="96502783"/>
      </p:ext>
    </p:extLst>
  </p:cSld>
  <p:clrMapOvr>
    <a:masterClrMapping/>
  </p:clrMapOvr>
  <p:transition advTm="22431"/>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700" y="674688"/>
            <a:ext cx="4543425" cy="968375"/>
          </a:xfrm>
        </p:spPr>
        <p:txBody>
          <a:bodyPr anchor="ctr"/>
          <a:lstStyle/>
          <a:p>
            <a:pPr algn="r" rtl="1">
              <a:defRPr/>
            </a:pPr>
            <a:r>
              <a:rPr lang="fa-IR" sz="3200" dirty="0" smtClean="0">
                <a:solidFill>
                  <a:srgbClr val="000000"/>
                </a:solidFill>
                <a:cs typeface="B Titr" pitchFamily="2" charset="-78"/>
              </a:rPr>
              <a:t>شیوه نگارش فرضیات و سوالات</a:t>
            </a:r>
            <a:endParaRPr lang="en-US" sz="3200" dirty="0">
              <a:solidFill>
                <a:srgbClr val="000000"/>
              </a:solidFill>
              <a:cs typeface="B Titr" pitchFamily="2" charset="-78"/>
            </a:endParaRPr>
          </a:p>
        </p:txBody>
      </p:sp>
      <p:sp>
        <p:nvSpPr>
          <p:cNvPr id="68611" name="Content Placeholder 2"/>
          <p:cNvSpPr>
            <a:spLocks noGrp="1"/>
          </p:cNvSpPr>
          <p:nvPr>
            <p:ph idx="1"/>
          </p:nvPr>
        </p:nvSpPr>
        <p:spPr>
          <a:xfrm>
            <a:off x="214313" y="2100263"/>
            <a:ext cx="8715375" cy="4543425"/>
          </a:xfrm>
        </p:spPr>
        <p:txBody>
          <a:bodyPr/>
          <a:lstStyle/>
          <a:p>
            <a:pPr marL="0" indent="0" algn="just" rtl="1">
              <a:lnSpc>
                <a:spcPct val="150000"/>
              </a:lnSpc>
              <a:buFontTx/>
              <a:buNone/>
            </a:pPr>
            <a:r>
              <a:rPr lang="fa-IR" altLang="fa-IR" sz="2800" dirty="0" smtClean="0">
                <a:solidFill>
                  <a:srgbClr val="000000"/>
                </a:solidFill>
                <a:cs typeface="B Nazanin" pitchFamily="2" charset="-78"/>
              </a:rPr>
              <a:t>به صورت کلی متن فرضیات و سوالات بسیار شبیه به اهداف جزیی است. </a:t>
            </a:r>
            <a:r>
              <a:rPr lang="fa-IR" altLang="fa-IR" sz="2800" b="1" dirty="0" smtClean="0">
                <a:solidFill>
                  <a:srgbClr val="000000"/>
                </a:solidFill>
                <a:cs typeface="B Nazanin" pitchFamily="2" charset="-78"/>
              </a:rPr>
              <a:t>تعداد فرضیات و سوالات نیز برابر تعداد اهداف جزیی خواهد بود.</a:t>
            </a:r>
          </a:p>
          <a:p>
            <a:pPr marL="0" indent="0" algn="just" rtl="1">
              <a:lnSpc>
                <a:spcPct val="150000"/>
              </a:lnSpc>
              <a:buFontTx/>
              <a:buNone/>
            </a:pPr>
            <a:r>
              <a:rPr lang="fa-IR" altLang="fa-IR" sz="2800" dirty="0" smtClean="0">
                <a:solidFill>
                  <a:srgbClr val="FF0000"/>
                </a:solidFill>
                <a:cs typeface="B Nazanin" pitchFamily="2" charset="-78"/>
              </a:rPr>
              <a:t>به صورت کلی برای اهداف جزیی توصیفی سوال و برای اهداف تحلیلی فرضیه نوشته می </a:t>
            </a:r>
            <a:r>
              <a:rPr lang="fa-IR" altLang="fa-IR" sz="2800" dirty="0" smtClean="0">
                <a:solidFill>
                  <a:srgbClr val="FF0000"/>
                </a:solidFill>
                <a:cs typeface="B Nazanin" pitchFamily="2" charset="-78"/>
              </a:rPr>
              <a:t>شود.</a:t>
            </a:r>
            <a:r>
              <a:rPr lang="en-US" altLang="fa-IR" sz="2800" dirty="0" smtClean="0">
                <a:solidFill>
                  <a:srgbClr val="FF0000"/>
                </a:solidFill>
                <a:cs typeface="B Nazanin" pitchFamily="2" charset="-78"/>
              </a:rPr>
              <a:t> </a:t>
            </a:r>
            <a:r>
              <a:rPr lang="fa-IR" altLang="fa-IR" sz="2800" dirty="0" smtClean="0">
                <a:solidFill>
                  <a:srgbClr val="000000"/>
                </a:solidFill>
                <a:cs typeface="B Nazanin" pitchFamily="2" charset="-78"/>
              </a:rPr>
              <a:t>بیان </a:t>
            </a:r>
            <a:r>
              <a:rPr lang="fa-IR" altLang="fa-IR" sz="2800" dirty="0" smtClean="0">
                <a:solidFill>
                  <a:srgbClr val="000000"/>
                </a:solidFill>
                <a:cs typeface="B Nazanin" pitchFamily="2" charset="-78"/>
              </a:rPr>
              <a:t>مشخص فرضیه مقابل باعث سوگیری نخواهد شد چرا که عدم بیان آنچه که محقق فکر می کند درست است مانع اعمال نظر وی نخواهد شد. برای کاهش خطر سوگیری باید به متدلوژي تحقیق دقت شود.</a:t>
            </a:r>
            <a:endParaRPr lang="en-US" altLang="fa-IR" sz="2800" dirty="0" smtClean="0">
              <a:solidFill>
                <a:srgbClr val="000000"/>
              </a:solidFill>
              <a:cs typeface="B Nazanin" pitchFamily="2" charset="-78"/>
            </a:endParaRPr>
          </a:p>
        </p:txBody>
      </p:sp>
      <p:sp>
        <p:nvSpPr>
          <p:cNvPr id="68612" name="Slide Number Placeholder 4"/>
          <p:cNvSpPr>
            <a:spLocks noGrp="1"/>
          </p:cNvSpPr>
          <p:nvPr>
            <p:ph type="sldNum" sz="quarter" idx="12"/>
          </p:nvPr>
        </p:nvSpPr>
        <p:spPr>
          <a:noFill/>
        </p:spPr>
        <p:txBody>
          <a:bodyPr/>
          <a:lstStyle/>
          <a:p>
            <a:fld id="{980E3CAB-4A26-4B2F-AD7A-EB759651F50E}" type="slidenum">
              <a:rPr lang="en-US" altLang="fa-IR" smtClean="0">
                <a:solidFill>
                  <a:prstClr val="black">
                    <a:tint val="75000"/>
                  </a:prstClr>
                </a:solidFill>
              </a:rPr>
              <a:pPr/>
              <a:t>117</a:t>
            </a:fld>
            <a:endParaRPr lang="en-US" altLang="fa-IR" smtClean="0">
              <a:solidFill>
                <a:prstClr val="black">
                  <a:tint val="75000"/>
                </a:prstClr>
              </a:solidFill>
            </a:endParaRPr>
          </a:p>
        </p:txBody>
      </p:sp>
      <p:pic>
        <p:nvPicPr>
          <p:cNvPr id="68613" name="Picture 6" descr="imagesCAJR36RS.jpg"/>
          <p:cNvPicPr>
            <a:picLocks noChangeAspect="1"/>
          </p:cNvPicPr>
          <p:nvPr/>
        </p:nvPicPr>
        <p:blipFill>
          <a:blip r:embed="rId3" cstate="print"/>
          <a:srcRect/>
          <a:stretch>
            <a:fillRect/>
          </a:stretch>
        </p:blipFill>
        <p:spPr bwMode="auto">
          <a:xfrm>
            <a:off x="1500188" y="141288"/>
            <a:ext cx="2428875" cy="2144712"/>
          </a:xfrm>
          <a:prstGeom prst="rect">
            <a:avLst/>
          </a:prstGeom>
          <a:noFill/>
          <a:ln w="9525">
            <a:noFill/>
            <a:miter lim="800000"/>
            <a:headEnd/>
            <a:tailEnd/>
          </a:ln>
        </p:spPr>
      </p:pic>
    </p:spTree>
    <p:extLst>
      <p:ext uri="{BB962C8B-B14F-4D97-AF65-F5344CB8AC3E}">
        <p14:creationId xmlns:p14="http://schemas.microsoft.com/office/powerpoint/2010/main" val="3924273887"/>
      </p:ext>
    </p:extLst>
  </p:cSld>
  <p:clrMapOvr>
    <a:masterClrMapping/>
  </p:clrMapOvr>
  <p:transition advTm="86797"/>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500063" y="1071563"/>
            <a:ext cx="8072437" cy="4357687"/>
          </a:xfrm>
          <a:solidFill>
            <a:schemeClr val="bg1"/>
          </a:solidFill>
        </p:spPr>
        <p:txBody>
          <a:bodyPr>
            <a:normAutofit lnSpcReduction="10000"/>
          </a:bodyPr>
          <a:lstStyle/>
          <a:p>
            <a:pPr algn="ctr" rtl="1">
              <a:lnSpc>
                <a:spcPct val="150000"/>
              </a:lnSpc>
              <a:buFontTx/>
              <a:buNone/>
            </a:pPr>
            <a:r>
              <a:rPr lang="fa-IR" altLang="fa-IR" sz="4800" dirty="0" smtClean="0">
                <a:cs typeface="B Jadid" pitchFamily="2" charset="-78"/>
              </a:rPr>
              <a:t>لطفاً برای موضوع «</a:t>
            </a:r>
            <a:r>
              <a:rPr lang="fa-IR" altLang="fa-IR" sz="4800" dirty="0" smtClean="0">
                <a:cs typeface="B Nazanin" pitchFamily="2" charset="-78"/>
              </a:rPr>
              <a:t>بررسی رابطه بین مصرف غذاهای آماده با خطر ابتلا به سکته قلبی در سبزوار؛1391</a:t>
            </a:r>
            <a:r>
              <a:rPr lang="fa-IR" altLang="fa-IR" sz="4800" dirty="0" smtClean="0">
                <a:cs typeface="B Jadid" pitchFamily="2" charset="-78"/>
              </a:rPr>
              <a:t>» فرضیه و سوال بنویسید</a:t>
            </a:r>
          </a:p>
          <a:p>
            <a:pPr algn="ctr" rtl="1">
              <a:lnSpc>
                <a:spcPct val="150000"/>
              </a:lnSpc>
              <a:buFontTx/>
              <a:buNone/>
            </a:pPr>
            <a:endParaRPr lang="fa-IR" altLang="fa-IR" sz="4800" dirty="0" smtClean="0">
              <a:cs typeface="B Jadid" pitchFamily="2" charset="-78"/>
            </a:endParaRPr>
          </a:p>
        </p:txBody>
      </p:sp>
      <p:sp>
        <p:nvSpPr>
          <p:cNvPr id="69635" name="Slide Number Placeholder 4"/>
          <p:cNvSpPr>
            <a:spLocks noGrp="1"/>
          </p:cNvSpPr>
          <p:nvPr>
            <p:ph type="sldNum" sz="quarter" idx="12"/>
          </p:nvPr>
        </p:nvSpPr>
        <p:spPr>
          <a:noFill/>
        </p:spPr>
        <p:txBody>
          <a:bodyPr/>
          <a:lstStyle/>
          <a:p>
            <a:fld id="{81E9BD88-48DA-49FB-AC42-0FE055B5E2D5}" type="slidenum">
              <a:rPr lang="en-US" altLang="fa-IR" smtClean="0">
                <a:solidFill>
                  <a:prstClr val="black">
                    <a:tint val="75000"/>
                  </a:prstClr>
                </a:solidFill>
              </a:rPr>
              <a:pPr/>
              <a:t>118</a:t>
            </a:fld>
            <a:endParaRPr lang="en-US" altLang="fa-IR" smtClean="0">
              <a:solidFill>
                <a:prstClr val="black">
                  <a:tint val="75000"/>
                </a:prstClr>
              </a:solidFill>
            </a:endParaRPr>
          </a:p>
        </p:txBody>
      </p:sp>
    </p:spTree>
    <p:extLst>
      <p:ext uri="{BB962C8B-B14F-4D97-AF65-F5344CB8AC3E}">
        <p14:creationId xmlns:p14="http://schemas.microsoft.com/office/powerpoint/2010/main" val="2449190646"/>
      </p:ext>
    </p:extLst>
  </p:cSld>
  <p:clrMapOvr>
    <a:masterClrMapping/>
  </p:clrMapOvr>
  <p:transition advTm="49920"/>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14313" y="214313"/>
            <a:ext cx="1428750" cy="1039812"/>
          </a:xfrm>
        </p:spPr>
        <p:txBody>
          <a:bodyPr anchor="ctr"/>
          <a:lstStyle/>
          <a:p>
            <a:pPr rtl="1"/>
            <a:r>
              <a:rPr lang="fa-IR" altLang="fa-IR" smtClean="0">
                <a:solidFill>
                  <a:srgbClr val="000000"/>
                </a:solidFill>
                <a:effectLst/>
                <a:cs typeface="B Titr" pitchFamily="2" charset="-78"/>
              </a:rPr>
              <a:t>مثال</a:t>
            </a:r>
            <a:endParaRPr lang="en-US" altLang="fa-IR" smtClean="0">
              <a:solidFill>
                <a:srgbClr val="000000"/>
              </a:solidFill>
              <a:effectLst/>
              <a:cs typeface="B Titr" pitchFamily="2" charset="-78"/>
            </a:endParaRPr>
          </a:p>
        </p:txBody>
      </p:sp>
      <p:sp>
        <p:nvSpPr>
          <p:cNvPr id="3" name="Content Placeholder 2"/>
          <p:cNvSpPr>
            <a:spLocks noGrp="1"/>
          </p:cNvSpPr>
          <p:nvPr>
            <p:ph idx="1"/>
          </p:nvPr>
        </p:nvSpPr>
        <p:spPr>
          <a:xfrm>
            <a:off x="214313" y="500063"/>
            <a:ext cx="8643937" cy="5857875"/>
          </a:xfrm>
        </p:spPr>
        <p:txBody>
          <a:bodyPr/>
          <a:lstStyle/>
          <a:p>
            <a:pPr marL="0" indent="0" algn="just" rtl="1">
              <a:lnSpc>
                <a:spcPct val="150000"/>
              </a:lnSpc>
              <a:buFontTx/>
              <a:buNone/>
              <a:defRPr/>
            </a:pPr>
            <a:r>
              <a:rPr lang="fa-IR" sz="2800" b="1" dirty="0" smtClean="0">
                <a:solidFill>
                  <a:srgbClr val="FF0000"/>
                </a:solidFill>
                <a:cs typeface="B Nazanin" pitchFamily="2" charset="-78"/>
              </a:rPr>
              <a:t>اهداف جزیی</a:t>
            </a:r>
          </a:p>
          <a:p>
            <a:pPr marL="0" lvl="1" indent="0" algn="just" rtl="1">
              <a:lnSpc>
                <a:spcPct val="150000"/>
              </a:lnSpc>
              <a:buFontTx/>
              <a:buNone/>
              <a:defRPr/>
            </a:pPr>
            <a:r>
              <a:rPr lang="fa-IR" dirty="0" smtClean="0">
                <a:solidFill>
                  <a:srgbClr val="000000"/>
                </a:solidFill>
                <a:ea typeface="+mn-ea"/>
                <a:cs typeface="B Nazanin" pitchFamily="2" charset="-78"/>
              </a:rPr>
              <a:t>تعیین میزان مصرف غذاهای آماده در افرادی که سکته قلبی نموده اند</a:t>
            </a:r>
          </a:p>
          <a:p>
            <a:pPr marL="0" lvl="1" indent="0" algn="just" rtl="1">
              <a:lnSpc>
                <a:spcPct val="150000"/>
              </a:lnSpc>
              <a:buFontTx/>
              <a:buNone/>
              <a:defRPr/>
            </a:pPr>
            <a:r>
              <a:rPr lang="fa-IR" dirty="0" smtClean="0">
                <a:solidFill>
                  <a:srgbClr val="000000"/>
                </a:solidFill>
                <a:ea typeface="+mn-ea"/>
                <a:cs typeface="B Nazanin" pitchFamily="2" charset="-78"/>
              </a:rPr>
              <a:t>تعیین میزان مصرف غذاهای آماده در افرادی که سکته قلبی ننموده اند</a:t>
            </a:r>
          </a:p>
          <a:p>
            <a:pPr marL="0" lvl="1" indent="0" algn="just" rtl="1">
              <a:lnSpc>
                <a:spcPct val="150000"/>
              </a:lnSpc>
              <a:buFontTx/>
              <a:buNone/>
              <a:defRPr/>
            </a:pPr>
            <a:r>
              <a:rPr lang="fa-IR" dirty="0" smtClean="0">
                <a:solidFill>
                  <a:srgbClr val="000000"/>
                </a:solidFill>
                <a:ea typeface="+mn-ea"/>
                <a:cs typeface="B Nazanin" pitchFamily="2" charset="-78"/>
              </a:rPr>
              <a:t>مقایسه میزان مصرف غذاهای آماده در دو گروه فوق</a:t>
            </a:r>
          </a:p>
          <a:p>
            <a:pPr marL="0" indent="0" algn="just" rtl="1">
              <a:lnSpc>
                <a:spcPct val="150000"/>
              </a:lnSpc>
              <a:buFontTx/>
              <a:buNone/>
              <a:defRPr/>
            </a:pPr>
            <a:r>
              <a:rPr lang="fa-IR" sz="2800" b="1" dirty="0" smtClean="0">
                <a:solidFill>
                  <a:srgbClr val="FF0000"/>
                </a:solidFill>
                <a:cs typeface="B Nazanin" pitchFamily="2" charset="-78"/>
              </a:rPr>
              <a:t>فرضیات و سوالات</a:t>
            </a:r>
          </a:p>
          <a:p>
            <a:pPr marL="0" lvl="1" indent="0" algn="just" rtl="1">
              <a:lnSpc>
                <a:spcPct val="150000"/>
              </a:lnSpc>
              <a:buFontTx/>
              <a:buNone/>
              <a:defRPr/>
            </a:pPr>
            <a:r>
              <a:rPr lang="fa-IR" dirty="0" smtClean="0">
                <a:solidFill>
                  <a:srgbClr val="000000"/>
                </a:solidFill>
                <a:ea typeface="+mn-ea"/>
                <a:cs typeface="B Nazanin" pitchFamily="2" charset="-78"/>
              </a:rPr>
              <a:t>میزان مصرف غذاهای آماده در افرادی که سکته قلبی نموده اند چقدر است؟</a:t>
            </a:r>
          </a:p>
          <a:p>
            <a:pPr marL="0" lvl="1" indent="0" algn="just" rtl="1">
              <a:lnSpc>
                <a:spcPct val="150000"/>
              </a:lnSpc>
              <a:buFontTx/>
              <a:buNone/>
              <a:defRPr/>
            </a:pPr>
            <a:r>
              <a:rPr lang="fa-IR" dirty="0" smtClean="0">
                <a:solidFill>
                  <a:srgbClr val="000000"/>
                </a:solidFill>
                <a:ea typeface="+mn-ea"/>
                <a:cs typeface="B Nazanin" pitchFamily="2" charset="-78"/>
              </a:rPr>
              <a:t>میزان مصرف غذاهای آماده در افرادی که سکته قلبی ننموده اند چقدر است؟</a:t>
            </a:r>
          </a:p>
          <a:p>
            <a:pPr marL="0" lvl="1" indent="0" algn="just" rtl="1">
              <a:lnSpc>
                <a:spcPct val="150000"/>
              </a:lnSpc>
              <a:buFontTx/>
              <a:buNone/>
              <a:defRPr/>
            </a:pPr>
            <a:r>
              <a:rPr lang="fa-IR" dirty="0" smtClean="0">
                <a:solidFill>
                  <a:srgbClr val="000000"/>
                </a:solidFill>
                <a:ea typeface="+mn-ea"/>
                <a:cs typeface="B Nazanin" pitchFamily="2" charset="-78"/>
              </a:rPr>
              <a:t>میزان مصرف غذاهای آماده در دو گروه فوق متفاوت است. (</a:t>
            </a:r>
            <a:r>
              <a:rPr lang="fa-IR" sz="2000" dirty="0" smtClean="0">
                <a:solidFill>
                  <a:srgbClr val="000000"/>
                </a:solidFill>
                <a:ea typeface="+mn-ea"/>
                <a:cs typeface="B Nazanin" pitchFamily="2" charset="-78"/>
              </a:rPr>
              <a:t>فرضیه مقابل دو دامنه</a:t>
            </a:r>
            <a:r>
              <a:rPr lang="fa-IR" dirty="0" smtClean="0">
                <a:solidFill>
                  <a:srgbClr val="000000"/>
                </a:solidFill>
                <a:ea typeface="+mn-ea"/>
                <a:cs typeface="B Nazanin" pitchFamily="2" charset="-78"/>
              </a:rPr>
              <a:t>)</a:t>
            </a:r>
          </a:p>
        </p:txBody>
      </p:sp>
      <p:sp>
        <p:nvSpPr>
          <p:cNvPr id="70660" name="Slide Number Placeholder 4"/>
          <p:cNvSpPr>
            <a:spLocks noGrp="1"/>
          </p:cNvSpPr>
          <p:nvPr>
            <p:ph type="sldNum" sz="quarter" idx="12"/>
          </p:nvPr>
        </p:nvSpPr>
        <p:spPr>
          <a:noFill/>
        </p:spPr>
        <p:txBody>
          <a:bodyPr/>
          <a:lstStyle/>
          <a:p>
            <a:fld id="{B82070D1-5FE9-46F3-946A-2ECEB85E2EAB}" type="slidenum">
              <a:rPr lang="en-US" altLang="fa-IR" smtClean="0">
                <a:solidFill>
                  <a:prstClr val="black">
                    <a:tint val="75000"/>
                  </a:prstClr>
                </a:solidFill>
              </a:rPr>
              <a:pPr/>
              <a:t>119</a:t>
            </a:fld>
            <a:endParaRPr lang="en-US" altLang="fa-IR" smtClean="0">
              <a:solidFill>
                <a:prstClr val="black">
                  <a:tint val="75000"/>
                </a:prstClr>
              </a:solidFill>
            </a:endParaRPr>
          </a:p>
        </p:txBody>
      </p:sp>
    </p:spTree>
    <p:extLst>
      <p:ext uri="{BB962C8B-B14F-4D97-AF65-F5344CB8AC3E}">
        <p14:creationId xmlns:p14="http://schemas.microsoft.com/office/powerpoint/2010/main" val="1076948601"/>
      </p:ext>
    </p:extLst>
  </p:cSld>
  <p:clrMapOvr>
    <a:masterClrMapping/>
  </p:clrMapOvr>
  <p:transition advTm="44652"/>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E4E1616-4DCB-4052-BCBF-25BF8CC1A03A}" type="slidenum">
              <a:rPr lang="ar-SA"/>
              <a:pPr>
                <a:defRPr/>
              </a:pPr>
              <a:t>12</a:t>
            </a:fld>
            <a:endParaRPr lang="en-US"/>
          </a:p>
        </p:txBody>
      </p:sp>
      <p:sp>
        <p:nvSpPr>
          <p:cNvPr id="11267" name="Rectangle 3"/>
          <p:cNvSpPr>
            <a:spLocks noGrp="1" noChangeArrowheads="1"/>
          </p:cNvSpPr>
          <p:nvPr>
            <p:ph type="body" idx="4294967295"/>
          </p:nvPr>
        </p:nvSpPr>
        <p:spPr>
          <a:xfrm>
            <a:off x="357158" y="571480"/>
            <a:ext cx="8429683" cy="5572145"/>
          </a:xfrm>
        </p:spPr>
        <p:txBody>
          <a:bodyPr>
            <a:normAutofit fontScale="55000" lnSpcReduction="20000"/>
          </a:bodyPr>
          <a:lstStyle/>
          <a:p>
            <a:pPr marL="0" indent="0" algn="just" rtl="1" eaLnBrk="1" fontAlgn="auto" hangingPunct="1">
              <a:spcBef>
                <a:spcPts val="580"/>
              </a:spcBef>
              <a:spcAft>
                <a:spcPts val="0"/>
              </a:spcAft>
              <a:buFontTx/>
              <a:buNone/>
              <a:defRPr/>
            </a:pPr>
            <a:r>
              <a:rPr lang="fa-IR" sz="7200" b="1" dirty="0">
                <a:solidFill>
                  <a:srgbClr val="FF5050"/>
                </a:solidFill>
                <a:latin typeface="Arial" pitchFamily="34" charset="0"/>
                <a:cs typeface="B Nazanin" pitchFamily="2" charset="-78"/>
              </a:rPr>
              <a:t>اجتناب از دوباره كاري</a:t>
            </a:r>
          </a:p>
          <a:p>
            <a:pPr marL="0" indent="0" algn="just" rtl="1" eaLnBrk="1" fontAlgn="auto" hangingPunct="1">
              <a:spcBef>
                <a:spcPts val="580"/>
              </a:spcBef>
              <a:spcAft>
                <a:spcPts val="0"/>
              </a:spcAft>
              <a:buFontTx/>
              <a:buNone/>
              <a:defRPr/>
            </a:pPr>
            <a:endParaRPr lang="fa-IR" sz="7200" dirty="0">
              <a:latin typeface="Arial" pitchFamily="34" charset="0"/>
              <a:cs typeface="B Nazanin" pitchFamily="2" charset="-78"/>
            </a:endParaRPr>
          </a:p>
          <a:p>
            <a:pPr marL="0" indent="0" algn="just" rtl="1" eaLnBrk="1" fontAlgn="auto" hangingPunct="1">
              <a:spcBef>
                <a:spcPts val="580"/>
              </a:spcBef>
              <a:spcAft>
                <a:spcPts val="0"/>
              </a:spcAft>
              <a:buFontTx/>
              <a:buNone/>
              <a:defRPr/>
            </a:pPr>
            <a:r>
              <a:rPr lang="fa-IR" sz="5800" dirty="0">
                <a:latin typeface="Arial" pitchFamily="34" charset="0"/>
                <a:cs typeface="B Nazanin" pitchFamily="2" charset="-78"/>
              </a:rPr>
              <a:t>اگر این سوژه قبلا بررسی شده </a:t>
            </a:r>
            <a:r>
              <a:rPr lang="fa-IR" sz="5800" dirty="0" smtClean="0">
                <a:latin typeface="Arial" pitchFamily="34" charset="0"/>
                <a:cs typeface="B Nazanin" pitchFamily="2" charset="-78"/>
              </a:rPr>
              <a:t>است، </a:t>
            </a:r>
            <a:r>
              <a:rPr lang="fa-IR" sz="5800" dirty="0">
                <a:latin typeface="Arial" pitchFamily="34" charset="0"/>
                <a:cs typeface="B Nazanin" pitchFamily="2" charset="-78"/>
              </a:rPr>
              <a:t>تنها در صورتی </a:t>
            </a:r>
            <a:r>
              <a:rPr lang="fa-IR" sz="5800" dirty="0" smtClean="0">
                <a:latin typeface="Arial" pitchFamily="34" charset="0"/>
                <a:cs typeface="B Nazanin" pitchFamily="2" charset="-78"/>
              </a:rPr>
              <a:t>می‏تواند </a:t>
            </a:r>
            <a:r>
              <a:rPr lang="fa-IR" sz="5800" dirty="0">
                <a:latin typeface="Arial" pitchFamily="34" charset="0"/>
                <a:cs typeface="B Nazanin" pitchFamily="2" charset="-78"/>
              </a:rPr>
              <a:t>مجددا مورد بررسی قرار گیرد که هنوز سوالات مهمی بدون جواب مانده باشد در غیر اینصورت باید موضوع دیگری انتخاب نمود</a:t>
            </a:r>
            <a:r>
              <a:rPr lang="fa-IR" sz="5800" dirty="0" smtClean="0">
                <a:latin typeface="Arial" pitchFamily="34" charset="0"/>
                <a:cs typeface="B Nazanin" pitchFamily="2" charset="-78"/>
              </a:rPr>
              <a:t>.</a:t>
            </a:r>
          </a:p>
          <a:p>
            <a:pPr marL="0" indent="0" algn="just" rtl="1" eaLnBrk="1" fontAlgn="auto" hangingPunct="1">
              <a:spcBef>
                <a:spcPts val="580"/>
              </a:spcBef>
              <a:spcAft>
                <a:spcPts val="0"/>
              </a:spcAft>
              <a:buFontTx/>
              <a:buNone/>
              <a:defRPr/>
            </a:pPr>
            <a:endParaRPr lang="en-US" sz="5800" dirty="0">
              <a:latin typeface="Arial" pitchFamily="34" charset="0"/>
              <a:cs typeface="B Nazanin" pitchFamily="2" charset="-78"/>
            </a:endParaRPr>
          </a:p>
          <a:p>
            <a:pPr marL="0" indent="0" algn="just" rtl="1" eaLnBrk="1" fontAlgn="auto" hangingPunct="1">
              <a:spcBef>
                <a:spcPts val="580"/>
              </a:spcBef>
              <a:spcAft>
                <a:spcPts val="0"/>
              </a:spcAft>
              <a:buFontTx/>
              <a:buNone/>
              <a:defRPr/>
            </a:pPr>
            <a:r>
              <a:rPr lang="fa-IR" sz="6500" dirty="0">
                <a:solidFill>
                  <a:srgbClr val="000099"/>
                </a:solidFill>
                <a:latin typeface="Arial" pitchFamily="34" charset="0"/>
                <a:cs typeface="B Nazanin" pitchFamily="2" charset="-78"/>
              </a:rPr>
              <a:t>امتیاز دهی :</a:t>
            </a:r>
          </a:p>
          <a:p>
            <a:pPr marL="0" indent="0" algn="just" rtl="1" eaLnBrk="1" fontAlgn="auto" hangingPunct="1">
              <a:spcBef>
                <a:spcPts val="580"/>
              </a:spcBef>
              <a:spcAft>
                <a:spcPts val="0"/>
              </a:spcAft>
              <a:buClr>
                <a:srgbClr val="FF0000"/>
              </a:buClr>
              <a:buFont typeface="Wingdings" pitchFamily="2" charset="2"/>
              <a:buChar char="v"/>
              <a:defRPr/>
            </a:pPr>
            <a:r>
              <a:rPr lang="fa-IR" sz="5800" dirty="0" smtClean="0">
                <a:latin typeface="Arial" pitchFamily="34" charset="0"/>
                <a:cs typeface="B Nazanin" pitchFamily="2" charset="-78"/>
              </a:rPr>
              <a:t>مطالعات </a:t>
            </a:r>
            <a:r>
              <a:rPr lang="fa-IR" sz="5800" dirty="0">
                <a:latin typeface="Arial" pitchFamily="34" charset="0"/>
                <a:cs typeface="B Nazanin" pitchFamily="2" charset="-78"/>
              </a:rPr>
              <a:t>مشابه وجود دارد.</a:t>
            </a:r>
          </a:p>
          <a:p>
            <a:pPr marL="0" indent="0" algn="just" rtl="1" eaLnBrk="1" fontAlgn="auto" hangingPunct="1">
              <a:spcBef>
                <a:spcPts val="580"/>
              </a:spcBef>
              <a:spcAft>
                <a:spcPts val="0"/>
              </a:spcAft>
              <a:buClr>
                <a:srgbClr val="FF0000"/>
              </a:buClr>
              <a:buFont typeface="Wingdings" pitchFamily="2" charset="2"/>
              <a:buChar char="v"/>
              <a:defRPr/>
            </a:pPr>
            <a:r>
              <a:rPr lang="fa-IR" sz="5800" dirty="0" smtClean="0">
                <a:latin typeface="Arial" pitchFamily="34" charset="0"/>
                <a:cs typeface="B Nazanin" pitchFamily="2" charset="-78"/>
              </a:rPr>
              <a:t>مطالعات </a:t>
            </a:r>
            <a:r>
              <a:rPr lang="fa-IR" sz="5800" dirty="0">
                <a:latin typeface="Arial" pitchFamily="34" charset="0"/>
                <a:cs typeface="B Nazanin" pitchFamily="2" charset="-78"/>
              </a:rPr>
              <a:t>مشابه وجود دارد ولی هنوز برخی مسائل </a:t>
            </a:r>
            <a:r>
              <a:rPr lang="fa-IR" sz="5800" dirty="0" smtClean="0">
                <a:latin typeface="Arial" pitchFamily="34" charset="0"/>
                <a:cs typeface="B Nazanin" pitchFamily="2" charset="-78"/>
              </a:rPr>
              <a:t>بی‏پاسخ </a:t>
            </a:r>
            <a:r>
              <a:rPr lang="fa-IR" sz="5800" dirty="0">
                <a:latin typeface="Arial" pitchFamily="34" charset="0"/>
                <a:cs typeface="B Nazanin" pitchFamily="2" charset="-78"/>
              </a:rPr>
              <a:t>مانده</a:t>
            </a:r>
          </a:p>
          <a:p>
            <a:pPr marL="0" indent="0" algn="just" rtl="1" eaLnBrk="1" fontAlgn="auto" hangingPunct="1">
              <a:spcBef>
                <a:spcPts val="580"/>
              </a:spcBef>
              <a:spcAft>
                <a:spcPts val="0"/>
              </a:spcAft>
              <a:buClr>
                <a:srgbClr val="FF0000"/>
              </a:buClr>
              <a:buFont typeface="Wingdings" pitchFamily="2" charset="2"/>
              <a:buChar char="v"/>
              <a:defRPr/>
            </a:pPr>
            <a:r>
              <a:rPr lang="fa-IR" sz="5800" dirty="0" smtClean="0">
                <a:latin typeface="Arial" pitchFamily="34" charset="0"/>
                <a:cs typeface="B Nazanin" pitchFamily="2" charset="-78"/>
              </a:rPr>
              <a:t>مطالعات </a:t>
            </a:r>
            <a:r>
              <a:rPr lang="fa-IR" sz="5800" dirty="0">
                <a:latin typeface="Arial" pitchFamily="34" charset="0"/>
                <a:cs typeface="B Nazanin" pitchFamily="2" charset="-78"/>
              </a:rPr>
              <a:t>مشابه وجود </a:t>
            </a:r>
            <a:r>
              <a:rPr lang="fa-IR" sz="5800" dirty="0" smtClean="0">
                <a:latin typeface="Arial" pitchFamily="34" charset="0"/>
                <a:cs typeface="B Nazanin" pitchFamily="2" charset="-78"/>
              </a:rPr>
              <a:t>ندارد.</a:t>
            </a:r>
            <a:endParaRPr lang="en-US" sz="5800" dirty="0">
              <a:latin typeface="Arial" pitchFamily="34" charset="0"/>
              <a:cs typeface="B Nazanin" pitchFamily="2" charset="-78"/>
            </a:endParaRPr>
          </a:p>
          <a:p>
            <a:pPr marL="0" indent="0" algn="just" rtl="1" eaLnBrk="1" fontAlgn="auto" hangingPunct="1">
              <a:spcBef>
                <a:spcPts val="580"/>
              </a:spcBef>
              <a:spcAft>
                <a:spcPts val="0"/>
              </a:spcAft>
              <a:buFontTx/>
              <a:buNone/>
              <a:defRPr/>
            </a:pPr>
            <a:endParaRPr lang="en-US" sz="2400" dirty="0">
              <a:solidFill>
                <a:srgbClr val="FF5050"/>
              </a:solidFill>
              <a:effectLst>
                <a:outerShdw blurRad="38100" dist="38100" dir="2700000" algn="tl">
                  <a:srgbClr val="000000"/>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p:txBody>
          <a:bodyPr/>
          <a:lstStyle/>
          <a:p>
            <a:r>
              <a:rPr lang="fa-IR" altLang="fa-IR" sz="5400" smtClean="0">
                <a:solidFill>
                  <a:schemeClr val="bg1"/>
                </a:solidFill>
              </a:rPr>
              <a:t>بـنــــــام خــــدا</a:t>
            </a:r>
            <a:endParaRPr lang="en-US" altLang="fa-IR" sz="5400" smtClean="0">
              <a:solidFill>
                <a:schemeClr val="bg1"/>
              </a:solidFill>
            </a:endParaRPr>
          </a:p>
        </p:txBody>
      </p:sp>
    </p:spTree>
    <p:extLst>
      <p:ext uri="{BB962C8B-B14F-4D97-AF65-F5344CB8AC3E}">
        <p14:creationId xmlns:p14="http://schemas.microsoft.com/office/powerpoint/2010/main" val="75590511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285875" y="5000625"/>
            <a:ext cx="4429125" cy="1588"/>
          </a:xfrm>
          <a:prstGeom prst="line">
            <a:avLst/>
          </a:prstGeom>
          <a:ln/>
        </p:spPr>
        <p:style>
          <a:lnRef idx="3">
            <a:schemeClr val="accent1"/>
          </a:lnRef>
          <a:fillRef idx="0">
            <a:schemeClr val="accent1"/>
          </a:fillRef>
          <a:effectRef idx="2">
            <a:schemeClr val="accent1"/>
          </a:effectRef>
          <a:fontRef idx="minor">
            <a:schemeClr val="tx1"/>
          </a:fontRef>
        </p:style>
      </p:cxnSp>
      <p:sp>
        <p:nvSpPr>
          <p:cNvPr id="4099" name="TextBox 3"/>
          <p:cNvSpPr txBox="1">
            <a:spLocks noChangeArrowheads="1"/>
          </p:cNvSpPr>
          <p:nvPr/>
        </p:nvSpPr>
        <p:spPr bwMode="auto">
          <a:xfrm>
            <a:off x="1643063" y="1928813"/>
            <a:ext cx="621506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FontTx/>
              <a:buNone/>
            </a:pPr>
            <a:r>
              <a:rPr lang="fa-IR" altLang="fa-IR" sz="4400" smtClean="0">
                <a:solidFill>
                  <a:prstClr val="white"/>
                </a:solidFill>
                <a:cs typeface="B Zar" panose="00000400000000000000" pitchFamily="2" charset="-78"/>
              </a:rPr>
              <a:t>متغيرها</a:t>
            </a:r>
          </a:p>
          <a:p>
            <a:pPr algn="ctr" rtl="0" fontAlgn="base">
              <a:spcBef>
                <a:spcPct val="0"/>
              </a:spcBef>
              <a:spcAft>
                <a:spcPct val="0"/>
              </a:spcAft>
              <a:buFontTx/>
              <a:buNone/>
            </a:pPr>
            <a:r>
              <a:rPr lang="en-US" altLang="fa-IR" sz="4400" smtClean="0">
                <a:solidFill>
                  <a:prstClr val="white"/>
                </a:solidFill>
              </a:rPr>
              <a:t>Variables</a:t>
            </a:r>
            <a:endParaRPr lang="fa-IR" altLang="fa-IR" sz="4400" smtClean="0">
              <a:solidFill>
                <a:prstClr val="white"/>
              </a:solidFill>
            </a:endParaRPr>
          </a:p>
        </p:txBody>
      </p:sp>
    </p:spTree>
    <p:extLst>
      <p:ext uri="{BB962C8B-B14F-4D97-AF65-F5344CB8AC3E}">
        <p14:creationId xmlns:p14="http://schemas.microsoft.com/office/powerpoint/2010/main" val="3900613965"/>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714875" y="857250"/>
            <a:ext cx="3429000"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flipV="1">
            <a:off x="142875" y="6429375"/>
            <a:ext cx="1571625"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4500562" y="285728"/>
            <a:ext cx="3786214" cy="584775"/>
          </a:xfrm>
          <a:prstGeom prst="rect">
            <a:avLst/>
          </a:prstGeom>
          <a:noFill/>
        </p:spPr>
        <p:txBody>
          <a:bodyPr rtlCol="1">
            <a:spAutoFit/>
          </a:bodyPr>
          <a:lstStyle/>
          <a:p>
            <a:pPr fontAlgn="base">
              <a:spcBef>
                <a:spcPct val="0"/>
              </a:spcBef>
              <a:spcAft>
                <a:spcPct val="0"/>
              </a:spcAft>
              <a:defRPr/>
            </a:pPr>
            <a:r>
              <a:rPr lang="fa-IR" sz="3200" b="1" dirty="0">
                <a:ln w="10541" cmpd="sng">
                  <a:solidFill>
                    <a:srgbClr val="F07F09">
                      <a:shade val="88000"/>
                      <a:satMod val="110000"/>
                    </a:srgbClr>
                  </a:solidFill>
                  <a:prstDash val="solid"/>
                </a:ln>
                <a:gradFill>
                  <a:gsLst>
                    <a:gs pos="0">
                      <a:srgbClr val="F07F09">
                        <a:tint val="40000"/>
                        <a:satMod val="250000"/>
                      </a:srgbClr>
                    </a:gs>
                    <a:gs pos="9000">
                      <a:srgbClr val="F07F09">
                        <a:tint val="52000"/>
                        <a:satMod val="300000"/>
                      </a:srgbClr>
                    </a:gs>
                    <a:gs pos="50000">
                      <a:srgbClr val="F07F09">
                        <a:shade val="20000"/>
                        <a:satMod val="300000"/>
                      </a:srgbClr>
                    </a:gs>
                    <a:gs pos="79000">
                      <a:srgbClr val="F07F09">
                        <a:tint val="52000"/>
                        <a:satMod val="300000"/>
                      </a:srgbClr>
                    </a:gs>
                    <a:gs pos="100000">
                      <a:srgbClr val="F07F09">
                        <a:tint val="40000"/>
                        <a:satMod val="250000"/>
                      </a:srgbClr>
                    </a:gs>
                  </a:gsLst>
                  <a:lin ang="5400000"/>
                </a:gradFill>
                <a:latin typeface="Arial" panose="020B0604020202020204" pitchFamily="34" charset="0"/>
                <a:cs typeface="B Titr" pitchFamily="2" charset="-78"/>
              </a:rPr>
              <a:t> </a:t>
            </a:r>
            <a:r>
              <a:rPr lang="fa-IR" sz="3200" b="1" dirty="0">
                <a:ln w="10541" cmpd="sng">
                  <a:solidFill>
                    <a:srgbClr val="F07F09">
                      <a:shade val="88000"/>
                      <a:satMod val="110000"/>
                    </a:srgbClr>
                  </a:solidFill>
                  <a:prstDash val="solid"/>
                </a:ln>
                <a:solidFill>
                  <a:srgbClr val="F07F09">
                    <a:lumMod val="20000"/>
                    <a:lumOff val="80000"/>
                  </a:srgbClr>
                </a:solidFill>
                <a:latin typeface="Arial" panose="020B0604020202020204" pitchFamily="34" charset="0"/>
                <a:cs typeface="B Titr" pitchFamily="2" charset="-78"/>
              </a:rPr>
              <a:t>متغير</a:t>
            </a:r>
            <a:endParaRPr lang="fa-IR" sz="3200" b="1" dirty="0">
              <a:ln w="10541" cmpd="sng">
                <a:solidFill>
                  <a:srgbClr val="F07F09">
                    <a:shade val="88000"/>
                    <a:satMod val="110000"/>
                  </a:srgbClr>
                </a:solidFill>
                <a:prstDash val="solid"/>
              </a:ln>
              <a:gradFill>
                <a:gsLst>
                  <a:gs pos="0">
                    <a:srgbClr val="F07F09">
                      <a:tint val="40000"/>
                      <a:satMod val="250000"/>
                    </a:srgbClr>
                  </a:gs>
                  <a:gs pos="9000">
                    <a:srgbClr val="F07F09">
                      <a:tint val="52000"/>
                      <a:satMod val="300000"/>
                    </a:srgbClr>
                  </a:gs>
                  <a:gs pos="50000">
                    <a:srgbClr val="F07F09">
                      <a:shade val="20000"/>
                      <a:satMod val="300000"/>
                    </a:srgbClr>
                  </a:gs>
                  <a:gs pos="79000">
                    <a:srgbClr val="F07F09">
                      <a:tint val="52000"/>
                      <a:satMod val="300000"/>
                    </a:srgbClr>
                  </a:gs>
                  <a:gs pos="100000">
                    <a:srgbClr val="F07F09">
                      <a:tint val="40000"/>
                      <a:satMod val="250000"/>
                    </a:srgbClr>
                  </a:gs>
                </a:gsLst>
                <a:lin ang="5400000"/>
              </a:gradFill>
              <a:latin typeface="Arial" panose="020B0604020202020204" pitchFamily="34" charset="0"/>
              <a:cs typeface="B Titr" pitchFamily="2" charset="-78"/>
            </a:endParaRPr>
          </a:p>
        </p:txBody>
      </p:sp>
      <p:sp>
        <p:nvSpPr>
          <p:cNvPr id="3079" name="TextBox 6"/>
          <p:cNvSpPr txBox="1">
            <a:spLocks noChangeArrowheads="1"/>
          </p:cNvSpPr>
          <p:nvPr/>
        </p:nvSpPr>
        <p:spPr bwMode="auto">
          <a:xfrm>
            <a:off x="785813" y="1214438"/>
            <a:ext cx="728662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مشخصه یک فرد، چیز ویا پدیده ای که قابل اندازه گیری است و می تواند مقادیر مختلفی بپذیرد</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متغير فاکتوري است که تغيير مي کند و قابل اندازه گيري است.</a:t>
            </a:r>
          </a:p>
          <a:p>
            <a:pPr fontAlgn="base">
              <a:spcBef>
                <a:spcPct val="0"/>
              </a:spcBef>
              <a:spcAft>
                <a:spcPts val="1200"/>
              </a:spcAft>
              <a:buFontTx/>
              <a:buNone/>
            </a:pPr>
            <a:endParaRPr lang="fa-IR" altLang="fa-IR" sz="1800" smtClean="0">
              <a:solidFill>
                <a:prstClr val="white"/>
              </a:solidFill>
              <a:latin typeface="Arial" panose="020B0604020202020204" pitchFamily="34" charset="0"/>
            </a:endParaRP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مثال: بررسي ميانگين قند خون مردم شهر تهران</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متغير؟</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مقدار قند خون</a:t>
            </a:r>
          </a:p>
          <a:p>
            <a:pPr marL="0" lvl="2" fontAlgn="base">
              <a:spcBef>
                <a:spcPct val="0"/>
              </a:spcBef>
              <a:spcAft>
                <a:spcPts val="1200"/>
              </a:spcAft>
            </a:pPr>
            <a:r>
              <a:rPr lang="fa-IR" altLang="fa-IR" sz="2800" smtClean="0">
                <a:solidFill>
                  <a:prstClr val="white"/>
                </a:solidFill>
                <a:latin typeface="Arial" panose="020B0604020202020204" pitchFamily="34" charset="0"/>
                <a:cs typeface="B Zar" panose="00000400000000000000" pitchFamily="2" charset="-78"/>
              </a:rPr>
              <a:t> سوال: آيا در مطالعه فوق محل سكونت (سكونت در تهران و يا خارج از آن) يك متغير است؟</a:t>
            </a:r>
            <a:endParaRPr lang="en-US" altLang="fa-IR" sz="2800" smtClean="0">
              <a:solidFill>
                <a:prstClr val="white"/>
              </a:solidFill>
              <a:latin typeface="Arial" panose="020B0604020202020204" pitchFamily="34" charset="0"/>
              <a:cs typeface="B Zar" panose="00000400000000000000" pitchFamily="2" charset="-78"/>
            </a:endParaRPr>
          </a:p>
          <a:p>
            <a:pPr fontAlgn="base">
              <a:spcBef>
                <a:spcPct val="0"/>
              </a:spcBef>
              <a:spcAft>
                <a:spcPts val="1200"/>
              </a:spcAft>
            </a:pPr>
            <a:endParaRPr lang="fa-IR" altLang="fa-IR" sz="2800" smtClean="0">
              <a:solidFill>
                <a:prstClr val="white"/>
              </a:solidFill>
              <a:latin typeface="Arial" panose="020B0604020202020204" pitchFamily="34" charset="0"/>
              <a:cs typeface="B Zar" panose="00000400000000000000" pitchFamily="2" charset="-78"/>
            </a:endParaRPr>
          </a:p>
        </p:txBody>
      </p:sp>
    </p:spTree>
    <p:extLst>
      <p:ext uri="{BB962C8B-B14F-4D97-AF65-F5344CB8AC3E}">
        <p14:creationId xmlns:p14="http://schemas.microsoft.com/office/powerpoint/2010/main" val="2346564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 calcmode="lin" valueType="num">
                                      <p:cBhvr>
                                        <p:cTn id="7" dur="1000" fill="hold"/>
                                        <p:tgtEl>
                                          <p:spTgt spid="307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079">
                                            <p:txEl>
                                              <p:pRg st="1" end="1"/>
                                            </p:txEl>
                                          </p:spTgt>
                                        </p:tgtEl>
                                        <p:attrNameLst>
                                          <p:attrName>style.visibility</p:attrName>
                                        </p:attrNameLst>
                                      </p:cBhvr>
                                      <p:to>
                                        <p:strVal val="visible"/>
                                      </p:to>
                                    </p:set>
                                    <p:anim calcmode="lin" valueType="num">
                                      <p:cBhvr>
                                        <p:cTn id="14" dur="1000" fill="hold"/>
                                        <p:tgtEl>
                                          <p:spTgt spid="307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07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3079">
                                            <p:txEl>
                                              <p:pRg st="3" end="3"/>
                                            </p:txEl>
                                          </p:spTgt>
                                        </p:tgtEl>
                                        <p:attrNameLst>
                                          <p:attrName>style.visibility</p:attrName>
                                        </p:attrNameLst>
                                      </p:cBhvr>
                                      <p:to>
                                        <p:strVal val="visible"/>
                                      </p:to>
                                    </p:set>
                                    <p:anim calcmode="lin" valueType="num">
                                      <p:cBhvr>
                                        <p:cTn id="21" dur="1000" fill="hold"/>
                                        <p:tgtEl>
                                          <p:spTgt spid="3079">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307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7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3079">
                                            <p:txEl>
                                              <p:pRg st="4" end="4"/>
                                            </p:txEl>
                                          </p:spTgt>
                                        </p:tgtEl>
                                        <p:attrNameLst>
                                          <p:attrName>style.visibility</p:attrName>
                                        </p:attrNameLst>
                                      </p:cBhvr>
                                      <p:to>
                                        <p:strVal val="visible"/>
                                      </p:to>
                                    </p:set>
                                    <p:anim calcmode="lin" valueType="num">
                                      <p:cBhvr>
                                        <p:cTn id="28" dur="1000" fill="hold"/>
                                        <p:tgtEl>
                                          <p:spTgt spid="3079">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307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07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3079">
                                            <p:txEl>
                                              <p:pRg st="5" end="5"/>
                                            </p:txEl>
                                          </p:spTgt>
                                        </p:tgtEl>
                                        <p:attrNameLst>
                                          <p:attrName>style.visibility</p:attrName>
                                        </p:attrNameLst>
                                      </p:cBhvr>
                                      <p:to>
                                        <p:strVal val="visible"/>
                                      </p:to>
                                    </p:set>
                                    <p:anim calcmode="lin" valueType="num">
                                      <p:cBhvr>
                                        <p:cTn id="35" dur="1000" fill="hold"/>
                                        <p:tgtEl>
                                          <p:spTgt spid="3079">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307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07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3079">
                                            <p:txEl>
                                              <p:pRg st="6" end="6"/>
                                            </p:txEl>
                                          </p:spTgt>
                                        </p:tgtEl>
                                        <p:attrNameLst>
                                          <p:attrName>style.visibility</p:attrName>
                                        </p:attrNameLst>
                                      </p:cBhvr>
                                      <p:to>
                                        <p:strVal val="visible"/>
                                      </p:to>
                                    </p:set>
                                    <p:anim calcmode="lin" valueType="num">
                                      <p:cBhvr>
                                        <p:cTn id="42" dur="1000" fill="hold"/>
                                        <p:tgtEl>
                                          <p:spTgt spid="3079">
                                            <p:txEl>
                                              <p:pRg st="6" end="6"/>
                                            </p:txEl>
                                          </p:spTgt>
                                        </p:tgtEl>
                                        <p:attrNameLst>
                                          <p:attrName>ppt_x</p:attrName>
                                        </p:attrNameLst>
                                      </p:cBhvr>
                                      <p:tavLst>
                                        <p:tav tm="0">
                                          <p:val>
                                            <p:strVal val="#ppt_x-.2"/>
                                          </p:val>
                                        </p:tav>
                                        <p:tav tm="100000">
                                          <p:val>
                                            <p:strVal val="#ppt_x"/>
                                          </p:val>
                                        </p:tav>
                                      </p:tavLst>
                                    </p:anim>
                                    <p:anim calcmode="lin" valueType="num">
                                      <p:cBhvr>
                                        <p:cTn id="43" dur="1000" fill="hold"/>
                                        <p:tgtEl>
                                          <p:spTgt spid="307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pPr algn="r"/>
            <a:r>
              <a:rPr lang="fa-IR" altLang="fa-IR" smtClean="0">
                <a:solidFill>
                  <a:srgbClr val="FF0000"/>
                </a:solidFill>
              </a:rPr>
              <a:t>انواع متغیرها</a:t>
            </a:r>
            <a:endParaRPr lang="en-US" altLang="fa-IR" smtClean="0">
              <a:solidFill>
                <a:srgbClr val="FF0000"/>
              </a:solidFill>
            </a:endParaRPr>
          </a:p>
        </p:txBody>
      </p:sp>
      <p:sp>
        <p:nvSpPr>
          <p:cNvPr id="8195" name="Rectangle 3"/>
          <p:cNvSpPr>
            <a:spLocks noGrp="1"/>
          </p:cNvSpPr>
          <p:nvPr>
            <p:ph type="body" idx="1"/>
          </p:nvPr>
        </p:nvSpPr>
        <p:spPr/>
        <p:txBody>
          <a:bodyPr/>
          <a:lstStyle/>
          <a:p>
            <a:pPr>
              <a:lnSpc>
                <a:spcPct val="90000"/>
              </a:lnSpc>
              <a:buFont typeface="Arial" panose="020B0604020202020204" pitchFamily="34" charset="0"/>
              <a:buNone/>
            </a:pPr>
            <a:r>
              <a:rPr lang="fa-IR" altLang="fa-IR" smtClean="0">
                <a:solidFill>
                  <a:srgbClr val="FFFF00"/>
                </a:solidFill>
                <a:cs typeface="B Nazanin" panose="00000400000000000000" pitchFamily="2" charset="-78"/>
              </a:rPr>
              <a:t>بر اساس نقش آنها درپژوهش</a:t>
            </a:r>
          </a:p>
          <a:p>
            <a:pPr>
              <a:lnSpc>
                <a:spcPct val="90000"/>
              </a:lnSpc>
              <a:buClr>
                <a:srgbClr val="FF0000"/>
              </a:buClr>
              <a:buFont typeface="Wingdings" panose="05000000000000000000" pitchFamily="2" charset="2"/>
              <a:buChar char="v"/>
            </a:pPr>
            <a:r>
              <a:rPr lang="fa-IR" altLang="fa-IR" smtClean="0">
                <a:solidFill>
                  <a:schemeClr val="bg1"/>
                </a:solidFill>
                <a:cs typeface="B Nazanin" panose="00000400000000000000" pitchFamily="2" charset="-78"/>
              </a:rPr>
              <a:t>متغیر مستقل</a:t>
            </a:r>
          </a:p>
          <a:p>
            <a:pPr>
              <a:lnSpc>
                <a:spcPct val="90000"/>
              </a:lnSpc>
              <a:buClr>
                <a:srgbClr val="FF0000"/>
              </a:buClr>
              <a:buFont typeface="Wingdings" panose="05000000000000000000" pitchFamily="2" charset="2"/>
              <a:buChar char="v"/>
            </a:pPr>
            <a:r>
              <a:rPr lang="fa-IR" altLang="fa-IR" smtClean="0">
                <a:solidFill>
                  <a:schemeClr val="bg1"/>
                </a:solidFill>
                <a:cs typeface="B Nazanin" panose="00000400000000000000" pitchFamily="2" charset="-78"/>
              </a:rPr>
              <a:t>متغیر وابسته</a:t>
            </a:r>
            <a:endParaRPr lang="en-US" altLang="fa-IR" smtClean="0">
              <a:solidFill>
                <a:schemeClr val="bg1"/>
              </a:solidFill>
              <a:cs typeface="B Nazanin" panose="00000400000000000000" pitchFamily="2" charset="-78"/>
            </a:endParaRPr>
          </a:p>
          <a:p>
            <a:pPr>
              <a:lnSpc>
                <a:spcPct val="90000"/>
              </a:lnSpc>
              <a:buClr>
                <a:srgbClr val="FF0000"/>
              </a:buClr>
              <a:buFont typeface="Wingdings" panose="05000000000000000000" pitchFamily="2" charset="2"/>
              <a:buChar char="v"/>
            </a:pPr>
            <a:r>
              <a:rPr lang="fa-IR" altLang="fa-IR" smtClean="0">
                <a:solidFill>
                  <a:schemeClr val="bg1"/>
                </a:solidFill>
                <a:cs typeface="B Nazanin" panose="00000400000000000000" pitchFamily="2" charset="-78"/>
              </a:rPr>
              <a:t>متغیر زمینه ای</a:t>
            </a:r>
          </a:p>
          <a:p>
            <a:pPr>
              <a:lnSpc>
                <a:spcPct val="90000"/>
              </a:lnSpc>
              <a:buClr>
                <a:srgbClr val="FF0000"/>
              </a:buClr>
              <a:buFont typeface="Wingdings" panose="05000000000000000000" pitchFamily="2" charset="2"/>
              <a:buChar char="v"/>
            </a:pPr>
            <a:r>
              <a:rPr lang="fa-IR" altLang="fa-IR" smtClean="0">
                <a:solidFill>
                  <a:schemeClr val="bg1"/>
                </a:solidFill>
                <a:cs typeface="B Nazanin" panose="00000400000000000000" pitchFamily="2" charset="-78"/>
              </a:rPr>
              <a:t>متغیر مخدوش کننده</a:t>
            </a:r>
          </a:p>
          <a:p>
            <a:pPr>
              <a:lnSpc>
                <a:spcPct val="90000"/>
              </a:lnSpc>
              <a:buClr>
                <a:schemeClr val="tx1"/>
              </a:buClr>
              <a:buFont typeface="Arial" panose="020B0604020202020204" pitchFamily="34" charset="0"/>
              <a:buNone/>
            </a:pPr>
            <a:r>
              <a:rPr lang="fa-IR" altLang="fa-IR" smtClean="0">
                <a:solidFill>
                  <a:srgbClr val="FFFF00"/>
                </a:solidFill>
                <a:cs typeface="B Nazanin" panose="00000400000000000000" pitchFamily="2" charset="-78"/>
              </a:rPr>
              <a:t>بر اساس خصوصیات متغیر</a:t>
            </a:r>
          </a:p>
          <a:p>
            <a:pPr>
              <a:lnSpc>
                <a:spcPct val="90000"/>
              </a:lnSpc>
              <a:buClr>
                <a:srgbClr val="FF0000"/>
              </a:buClr>
              <a:buFont typeface="Wingdings" panose="05000000000000000000" pitchFamily="2" charset="2"/>
              <a:buChar char="v"/>
            </a:pPr>
            <a:r>
              <a:rPr lang="fa-IR" altLang="fa-IR" smtClean="0">
                <a:solidFill>
                  <a:schemeClr val="bg1"/>
                </a:solidFill>
                <a:cs typeface="B Nazanin" panose="00000400000000000000" pitchFamily="2" charset="-78"/>
              </a:rPr>
              <a:t>متغیر کیفی</a:t>
            </a:r>
          </a:p>
          <a:p>
            <a:pPr>
              <a:lnSpc>
                <a:spcPct val="90000"/>
              </a:lnSpc>
              <a:buClr>
                <a:srgbClr val="FF0000"/>
              </a:buClr>
              <a:buFont typeface="Wingdings" panose="05000000000000000000" pitchFamily="2" charset="2"/>
              <a:buChar char="v"/>
            </a:pPr>
            <a:r>
              <a:rPr lang="fa-IR" altLang="fa-IR" smtClean="0">
                <a:solidFill>
                  <a:schemeClr val="bg1"/>
                </a:solidFill>
                <a:cs typeface="B Nazanin" panose="00000400000000000000" pitchFamily="2" charset="-78"/>
              </a:rPr>
              <a:t>متغیر کمی</a:t>
            </a:r>
            <a:endParaRPr lang="en-US" altLang="fa-IR" smtClean="0">
              <a:solidFill>
                <a:schemeClr val="bg1"/>
              </a:solidFill>
              <a:cs typeface="B Nazanin" panose="00000400000000000000" pitchFamily="2" charset="-78"/>
            </a:endParaRPr>
          </a:p>
        </p:txBody>
      </p:sp>
    </p:spTree>
    <p:extLst>
      <p:ext uri="{BB962C8B-B14F-4D97-AF65-F5344CB8AC3E}">
        <p14:creationId xmlns:p14="http://schemas.microsoft.com/office/powerpoint/2010/main" val="77255408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714875" y="857250"/>
            <a:ext cx="3429000"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flipV="1">
            <a:off x="142875" y="6429375"/>
            <a:ext cx="1571625"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079" name="TextBox 6"/>
          <p:cNvSpPr txBox="1">
            <a:spLocks noChangeArrowheads="1"/>
          </p:cNvSpPr>
          <p:nvPr/>
        </p:nvSpPr>
        <p:spPr bwMode="auto">
          <a:xfrm>
            <a:off x="1571625" y="1214438"/>
            <a:ext cx="65008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ts val="1200"/>
              </a:spcAft>
              <a:buFontTx/>
              <a:buNone/>
            </a:pPr>
            <a:r>
              <a:rPr lang="fa-IR" altLang="fa-IR" sz="2800" smtClean="0">
                <a:solidFill>
                  <a:srgbClr val="FFFF99"/>
                </a:solidFill>
                <a:latin typeface="Arial" panose="020B0604020202020204" pitchFamily="34" charset="0"/>
                <a:cs typeface="B Zar" panose="00000400000000000000" pitchFamily="2" charset="-78"/>
              </a:rPr>
              <a:t>متغير مستقل </a:t>
            </a:r>
            <a:r>
              <a:rPr lang="en-US" altLang="fa-IR" sz="2800" smtClean="0">
                <a:solidFill>
                  <a:srgbClr val="FFFF99"/>
                </a:solidFill>
                <a:latin typeface="Arial" panose="020B0604020202020204" pitchFamily="34" charset="0"/>
                <a:cs typeface="B Zar" panose="00000400000000000000" pitchFamily="2" charset="-78"/>
              </a:rPr>
              <a:t>independent </a:t>
            </a:r>
            <a:endParaRPr lang="fa-IR" altLang="fa-IR" sz="2800" smtClean="0">
              <a:solidFill>
                <a:srgbClr val="FFFF99"/>
              </a:solidFill>
              <a:latin typeface="Arial" panose="020B0604020202020204" pitchFamily="34" charset="0"/>
              <a:cs typeface="B Zar" panose="00000400000000000000" pitchFamily="2" charset="-78"/>
            </a:endParaRPr>
          </a:p>
          <a:p>
            <a:pPr fontAlgn="base">
              <a:spcBef>
                <a:spcPct val="0"/>
              </a:spcBef>
              <a:spcAft>
                <a:spcPts val="1200"/>
              </a:spcAft>
              <a:buFontTx/>
              <a:buNone/>
            </a:pPr>
            <a:r>
              <a:rPr lang="fa-IR" altLang="fa-IR" sz="2800" smtClean="0">
                <a:solidFill>
                  <a:srgbClr val="FFFF99"/>
                </a:solidFill>
                <a:latin typeface="Arial" panose="020B0604020202020204" pitchFamily="34" charset="0"/>
                <a:cs typeface="B Zar" panose="00000400000000000000" pitchFamily="2" charset="-78"/>
              </a:rPr>
              <a:t>      </a:t>
            </a:r>
            <a:r>
              <a:rPr lang="fa-IR" altLang="fa-IR" sz="2800" smtClean="0">
                <a:solidFill>
                  <a:prstClr val="white"/>
                </a:solidFill>
                <a:latin typeface="Arial" panose="020B0604020202020204" pitchFamily="34" charset="0"/>
                <a:cs typeface="B Zar" panose="00000400000000000000" pitchFamily="2" charset="-78"/>
              </a:rPr>
              <a:t>تغيير آن باعث تغيير ساير متغيرها مي شود.</a:t>
            </a:r>
          </a:p>
          <a:p>
            <a:pPr fontAlgn="base">
              <a:spcBef>
                <a:spcPct val="0"/>
              </a:spcBef>
              <a:spcAft>
                <a:spcPts val="1200"/>
              </a:spcAft>
              <a:buFontTx/>
              <a:buNone/>
            </a:pPr>
            <a:r>
              <a:rPr lang="fa-IR" altLang="fa-IR" sz="2800" smtClean="0">
                <a:solidFill>
                  <a:srgbClr val="FFFF99"/>
                </a:solidFill>
                <a:latin typeface="Arial" panose="020B0604020202020204" pitchFamily="34" charset="0"/>
                <a:cs typeface="B Zar" panose="00000400000000000000" pitchFamily="2" charset="-78"/>
              </a:rPr>
              <a:t> </a:t>
            </a:r>
            <a:r>
              <a:rPr lang="fa-IR" altLang="fa-IR" sz="2800" smtClean="0">
                <a:solidFill>
                  <a:prstClr val="white"/>
                </a:solidFill>
                <a:latin typeface="Arial" panose="020B0604020202020204" pitchFamily="34" charset="0"/>
                <a:cs typeface="B Zar" panose="00000400000000000000" pitchFamily="2" charset="-78"/>
              </a:rPr>
              <a:t>      </a:t>
            </a:r>
            <a:r>
              <a:rPr lang="fa-IR" altLang="fa-IR" sz="2800" smtClean="0">
                <a:solidFill>
                  <a:srgbClr val="FFFF99"/>
                </a:solidFill>
                <a:latin typeface="Arial" panose="020B0604020202020204" pitchFamily="34" charset="0"/>
                <a:cs typeface="B Zar" panose="00000400000000000000" pitchFamily="2" charset="-78"/>
              </a:rPr>
              <a:t>متغير وابسته </a:t>
            </a:r>
            <a:r>
              <a:rPr lang="en-US" altLang="fa-IR" sz="2800" smtClean="0">
                <a:solidFill>
                  <a:srgbClr val="FFFF99"/>
                </a:solidFill>
                <a:latin typeface="Arial" panose="020B0604020202020204" pitchFamily="34" charset="0"/>
                <a:cs typeface="B Zar" panose="00000400000000000000" pitchFamily="2" charset="-78"/>
              </a:rPr>
              <a:t>dependent</a:t>
            </a:r>
            <a:endParaRPr lang="fa-IR" altLang="fa-IR" sz="2800" smtClean="0">
              <a:solidFill>
                <a:srgbClr val="FFFF99"/>
              </a:solidFill>
              <a:latin typeface="Arial" panose="020B0604020202020204" pitchFamily="34" charset="0"/>
              <a:cs typeface="B Zar" panose="00000400000000000000" pitchFamily="2" charset="-78"/>
            </a:endParaRPr>
          </a:p>
          <a:p>
            <a:pPr fontAlgn="base">
              <a:spcBef>
                <a:spcPct val="0"/>
              </a:spcBef>
              <a:spcAft>
                <a:spcPts val="1200"/>
              </a:spcAft>
              <a:buFontTx/>
              <a:buNone/>
            </a:pPr>
            <a:r>
              <a:rPr lang="fa-IR" altLang="fa-IR" sz="2800" smtClean="0">
                <a:solidFill>
                  <a:srgbClr val="FFFF99"/>
                </a:solidFill>
                <a:latin typeface="Arial" panose="020B0604020202020204" pitchFamily="34" charset="0"/>
                <a:cs typeface="B Zar" panose="00000400000000000000" pitchFamily="2" charset="-78"/>
              </a:rPr>
              <a:t>       </a:t>
            </a:r>
            <a:r>
              <a:rPr lang="fa-IR" altLang="fa-IR" sz="2800" smtClean="0">
                <a:solidFill>
                  <a:prstClr val="white"/>
                </a:solidFill>
                <a:latin typeface="Arial" panose="020B0604020202020204" pitchFamily="34" charset="0"/>
                <a:cs typeface="B Zar" panose="00000400000000000000" pitchFamily="2" charset="-78"/>
              </a:rPr>
              <a:t>تحت تاثير متغير مستقل مي باشد.</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مثال: بررسي ارتباط نوشيدن قهوه و ابتلا به سرطان ريه</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متغير مستقل و وابسته؟</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مستقل: نوشيدن قهوه 	وابسته: سرطان ريه</a:t>
            </a:r>
            <a:endParaRPr lang="en-US" altLang="fa-IR" sz="2800" smtClean="0">
              <a:solidFill>
                <a:prstClr val="white"/>
              </a:solidFill>
              <a:latin typeface="Arial" panose="020B0604020202020204" pitchFamily="34" charset="0"/>
              <a:cs typeface="B Zar" panose="00000400000000000000" pitchFamily="2" charset="-78"/>
            </a:endParaRPr>
          </a:p>
        </p:txBody>
      </p:sp>
      <p:sp>
        <p:nvSpPr>
          <p:cNvPr id="9221" name="Rectangle 7"/>
          <p:cNvSpPr>
            <a:spLocks noChangeArrowheads="1"/>
          </p:cNvSpPr>
          <p:nvPr/>
        </p:nvSpPr>
        <p:spPr bwMode="auto">
          <a:xfrm>
            <a:off x="5610225" y="285750"/>
            <a:ext cx="2389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ts val="1200"/>
              </a:spcAft>
              <a:buFontTx/>
              <a:buNone/>
            </a:pPr>
            <a:r>
              <a:rPr lang="fa-IR" altLang="fa-IR" b="1" smtClean="0">
                <a:solidFill>
                  <a:srgbClr val="FFC000"/>
                </a:solidFill>
                <a:latin typeface="Arial" panose="020B0604020202020204" pitchFamily="34" charset="0"/>
                <a:cs typeface="B Zar" panose="00000400000000000000" pitchFamily="2" charset="-78"/>
              </a:rPr>
              <a:t>نقش متغيرها (1):</a:t>
            </a:r>
          </a:p>
        </p:txBody>
      </p:sp>
    </p:spTree>
    <p:extLst>
      <p:ext uri="{BB962C8B-B14F-4D97-AF65-F5344CB8AC3E}">
        <p14:creationId xmlns:p14="http://schemas.microsoft.com/office/powerpoint/2010/main" val="31940850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 calcmode="lin" valueType="num">
                                      <p:cBhvr>
                                        <p:cTn id="7" dur="1000" fill="hold"/>
                                        <p:tgtEl>
                                          <p:spTgt spid="307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079">
                                            <p:txEl>
                                              <p:pRg st="1" end="1"/>
                                            </p:txEl>
                                          </p:spTgt>
                                        </p:tgtEl>
                                        <p:attrNameLst>
                                          <p:attrName>style.visibility</p:attrName>
                                        </p:attrNameLst>
                                      </p:cBhvr>
                                      <p:to>
                                        <p:strVal val="visible"/>
                                      </p:to>
                                    </p:set>
                                    <p:anim calcmode="lin" valueType="num">
                                      <p:cBhvr>
                                        <p:cTn id="14" dur="1000" fill="hold"/>
                                        <p:tgtEl>
                                          <p:spTgt spid="307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07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3079">
                                            <p:txEl>
                                              <p:pRg st="2" end="2"/>
                                            </p:txEl>
                                          </p:spTgt>
                                        </p:tgtEl>
                                        <p:attrNameLst>
                                          <p:attrName>style.visibility</p:attrName>
                                        </p:attrNameLst>
                                      </p:cBhvr>
                                      <p:to>
                                        <p:strVal val="visible"/>
                                      </p:to>
                                    </p:set>
                                    <p:anim calcmode="lin" valueType="num">
                                      <p:cBhvr>
                                        <p:cTn id="21" dur="1000" fill="hold"/>
                                        <p:tgtEl>
                                          <p:spTgt spid="3079">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07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7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3079">
                                            <p:txEl>
                                              <p:pRg st="3" end="3"/>
                                            </p:txEl>
                                          </p:spTgt>
                                        </p:tgtEl>
                                        <p:attrNameLst>
                                          <p:attrName>style.visibility</p:attrName>
                                        </p:attrNameLst>
                                      </p:cBhvr>
                                      <p:to>
                                        <p:strVal val="visible"/>
                                      </p:to>
                                    </p:set>
                                    <p:anim calcmode="lin" valueType="num">
                                      <p:cBhvr>
                                        <p:cTn id="28" dur="1000" fill="hold"/>
                                        <p:tgtEl>
                                          <p:spTgt spid="3079">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07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07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3079">
                                            <p:txEl>
                                              <p:pRg st="4" end="4"/>
                                            </p:txEl>
                                          </p:spTgt>
                                        </p:tgtEl>
                                        <p:attrNameLst>
                                          <p:attrName>style.visibility</p:attrName>
                                        </p:attrNameLst>
                                      </p:cBhvr>
                                      <p:to>
                                        <p:strVal val="visible"/>
                                      </p:to>
                                    </p:set>
                                    <p:anim calcmode="lin" valueType="num">
                                      <p:cBhvr>
                                        <p:cTn id="35" dur="1000" fill="hold"/>
                                        <p:tgtEl>
                                          <p:spTgt spid="3079">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07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07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3079">
                                            <p:txEl>
                                              <p:pRg st="5" end="5"/>
                                            </p:txEl>
                                          </p:spTgt>
                                        </p:tgtEl>
                                        <p:attrNameLst>
                                          <p:attrName>style.visibility</p:attrName>
                                        </p:attrNameLst>
                                      </p:cBhvr>
                                      <p:to>
                                        <p:strVal val="visible"/>
                                      </p:to>
                                    </p:set>
                                    <p:anim calcmode="lin" valueType="num">
                                      <p:cBhvr>
                                        <p:cTn id="42" dur="1000" fill="hold"/>
                                        <p:tgtEl>
                                          <p:spTgt spid="3079">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07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079">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nodeType="clickEffect">
                                  <p:stCondLst>
                                    <p:cond delay="0"/>
                                  </p:stCondLst>
                                  <p:childTnLst>
                                    <p:set>
                                      <p:cBhvr>
                                        <p:cTn id="48" dur="1" fill="hold">
                                          <p:stCondLst>
                                            <p:cond delay="0"/>
                                          </p:stCondLst>
                                        </p:cTn>
                                        <p:tgtEl>
                                          <p:spTgt spid="3079">
                                            <p:txEl>
                                              <p:pRg st="6" end="6"/>
                                            </p:txEl>
                                          </p:spTgt>
                                        </p:tgtEl>
                                        <p:attrNameLst>
                                          <p:attrName>style.visibility</p:attrName>
                                        </p:attrNameLst>
                                      </p:cBhvr>
                                      <p:to>
                                        <p:strVal val="visible"/>
                                      </p:to>
                                    </p:set>
                                    <p:anim calcmode="lin" valueType="num">
                                      <p:cBhvr>
                                        <p:cTn id="49" dur="1000" fill="hold"/>
                                        <p:tgtEl>
                                          <p:spTgt spid="3079">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307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714875" y="857250"/>
            <a:ext cx="3429000"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flipV="1">
            <a:off x="142875" y="6429375"/>
            <a:ext cx="1571625"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079" name="TextBox 6"/>
          <p:cNvSpPr txBox="1">
            <a:spLocks noChangeArrowheads="1"/>
          </p:cNvSpPr>
          <p:nvPr/>
        </p:nvSpPr>
        <p:spPr bwMode="auto">
          <a:xfrm>
            <a:off x="428625" y="1214438"/>
            <a:ext cx="764381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ts val="1200"/>
              </a:spcAft>
              <a:buFontTx/>
              <a:buNone/>
            </a:pPr>
            <a:r>
              <a:rPr lang="fa-IR" altLang="fa-IR" sz="2800" smtClean="0">
                <a:solidFill>
                  <a:srgbClr val="FFFF99"/>
                </a:solidFill>
                <a:latin typeface="Arial" panose="020B0604020202020204" pitchFamily="34" charset="0"/>
                <a:cs typeface="B Zar" panose="00000400000000000000" pitchFamily="2" charset="-78"/>
              </a:rPr>
              <a:t>متغير زمينه اي </a:t>
            </a:r>
            <a:r>
              <a:rPr lang="en-US" altLang="fa-IR" sz="2800" smtClean="0">
                <a:solidFill>
                  <a:srgbClr val="FFFF99"/>
                </a:solidFill>
                <a:latin typeface="Arial" panose="020B0604020202020204" pitchFamily="34" charset="0"/>
                <a:cs typeface="B Zar" panose="00000400000000000000" pitchFamily="2" charset="-78"/>
              </a:rPr>
              <a:t>demographic </a:t>
            </a:r>
            <a:endParaRPr lang="fa-IR" altLang="fa-IR" sz="2800" smtClean="0">
              <a:solidFill>
                <a:srgbClr val="FFFF99"/>
              </a:solidFill>
              <a:latin typeface="Arial" panose="020B0604020202020204" pitchFamily="34" charset="0"/>
              <a:cs typeface="B Zar" panose="00000400000000000000" pitchFamily="2" charset="-78"/>
            </a:endParaRPr>
          </a:p>
          <a:p>
            <a:pPr fontAlgn="base">
              <a:spcBef>
                <a:spcPct val="0"/>
              </a:spcBef>
              <a:spcAft>
                <a:spcPts val="1200"/>
              </a:spcAft>
              <a:buFontTx/>
              <a:buNone/>
            </a:pPr>
            <a:r>
              <a:rPr lang="fa-IR" altLang="fa-IR" sz="2800" smtClean="0">
                <a:solidFill>
                  <a:srgbClr val="FFFF99"/>
                </a:solidFill>
                <a:latin typeface="Arial" panose="020B0604020202020204" pitchFamily="34" charset="0"/>
                <a:cs typeface="B Zar" panose="00000400000000000000" pitchFamily="2" charset="-78"/>
              </a:rPr>
              <a:t>      </a:t>
            </a:r>
            <a:r>
              <a:rPr lang="fa-IR" altLang="fa-IR" sz="2800" smtClean="0">
                <a:solidFill>
                  <a:prstClr val="white"/>
                </a:solidFill>
                <a:latin typeface="Arial" panose="020B0604020202020204" pitchFamily="34" charset="0"/>
                <a:cs typeface="B Zar" panose="00000400000000000000" pitchFamily="2" charset="-78"/>
              </a:rPr>
              <a:t>نه مستقل است نه وابسته. مي تواند در کنار مطالعه به آن دست يافت.</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مثلا جنسيت و يا سن در مثال قبل </a:t>
            </a:r>
          </a:p>
          <a:p>
            <a:pPr fontAlgn="base">
              <a:spcBef>
                <a:spcPct val="0"/>
              </a:spcBef>
              <a:spcAft>
                <a:spcPts val="1200"/>
              </a:spcAft>
              <a:buFontTx/>
              <a:buNone/>
            </a:pPr>
            <a:endParaRPr lang="fa-IR" altLang="fa-IR" sz="2800" smtClean="0">
              <a:solidFill>
                <a:prstClr val="white"/>
              </a:solidFill>
              <a:latin typeface="Arial" panose="020B0604020202020204" pitchFamily="34" charset="0"/>
              <a:cs typeface="B Zar" panose="00000400000000000000" pitchFamily="2" charset="-78"/>
            </a:endParaRPr>
          </a:p>
          <a:p>
            <a:pPr fontAlgn="base">
              <a:spcBef>
                <a:spcPct val="0"/>
              </a:spcBef>
              <a:spcAft>
                <a:spcPts val="1200"/>
              </a:spcAft>
              <a:buFontTx/>
              <a:buNone/>
            </a:pPr>
            <a:r>
              <a:rPr lang="fa-IR" altLang="fa-IR" sz="2800" smtClean="0">
                <a:solidFill>
                  <a:srgbClr val="FFFF99"/>
                </a:solidFill>
                <a:latin typeface="Arial" panose="020B0604020202020204" pitchFamily="34" charset="0"/>
                <a:cs typeface="B Zar" panose="00000400000000000000" pitchFamily="2" charset="-78"/>
              </a:rPr>
              <a:t> متغير مخدوش کننده </a:t>
            </a:r>
            <a:r>
              <a:rPr lang="en-US" altLang="fa-IR" sz="2800" smtClean="0">
                <a:solidFill>
                  <a:srgbClr val="FFFF99"/>
                </a:solidFill>
                <a:latin typeface="Arial" panose="020B0604020202020204" pitchFamily="34" charset="0"/>
                <a:cs typeface="B Zar" panose="00000400000000000000" pitchFamily="2" charset="-78"/>
              </a:rPr>
              <a:t>confounder</a:t>
            </a:r>
            <a:endParaRPr lang="fa-IR" altLang="fa-IR" sz="2800" smtClean="0">
              <a:solidFill>
                <a:prstClr val="white"/>
              </a:solidFill>
              <a:latin typeface="Arial" panose="020B0604020202020204" pitchFamily="34" charset="0"/>
              <a:cs typeface="B Zar" panose="00000400000000000000" pitchFamily="2" charset="-78"/>
            </a:endParaRP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مثال: بررسي ارتباط نوشيدن قهوه و ابتلا به سرطان ريه</a:t>
            </a:r>
            <a:endParaRPr lang="en-US" altLang="fa-IR" sz="2800" smtClean="0">
              <a:solidFill>
                <a:prstClr val="white"/>
              </a:solidFill>
              <a:latin typeface="Arial" panose="020B0604020202020204" pitchFamily="34" charset="0"/>
              <a:cs typeface="B Zar" panose="00000400000000000000" pitchFamily="2" charset="-78"/>
            </a:endParaRP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آيا اين ارتباط واقعي است يا عامل ديگري وجود دارد؟</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کمي فکر کنيد ....</a:t>
            </a:r>
            <a:endParaRPr lang="en-US" altLang="fa-IR" sz="2800" smtClean="0">
              <a:solidFill>
                <a:prstClr val="white"/>
              </a:solidFill>
              <a:latin typeface="Arial" panose="020B0604020202020204" pitchFamily="34" charset="0"/>
              <a:cs typeface="B Zar" panose="00000400000000000000" pitchFamily="2" charset="-78"/>
            </a:endParaRPr>
          </a:p>
        </p:txBody>
      </p:sp>
      <p:sp>
        <p:nvSpPr>
          <p:cNvPr id="11269" name="Rectangle 7"/>
          <p:cNvSpPr>
            <a:spLocks noChangeArrowheads="1"/>
          </p:cNvSpPr>
          <p:nvPr/>
        </p:nvSpPr>
        <p:spPr bwMode="auto">
          <a:xfrm>
            <a:off x="5681663" y="357188"/>
            <a:ext cx="2389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ts val="1200"/>
              </a:spcAft>
              <a:buFontTx/>
              <a:buNone/>
            </a:pPr>
            <a:r>
              <a:rPr lang="fa-IR" altLang="fa-IR" b="1" smtClean="0">
                <a:solidFill>
                  <a:srgbClr val="FFC000"/>
                </a:solidFill>
                <a:latin typeface="Arial" panose="020B0604020202020204" pitchFamily="34" charset="0"/>
                <a:cs typeface="B Zar" panose="00000400000000000000" pitchFamily="2" charset="-78"/>
              </a:rPr>
              <a:t>نقش متغيرها (2):</a:t>
            </a:r>
          </a:p>
        </p:txBody>
      </p:sp>
    </p:spTree>
    <p:extLst>
      <p:ext uri="{BB962C8B-B14F-4D97-AF65-F5344CB8AC3E}">
        <p14:creationId xmlns:p14="http://schemas.microsoft.com/office/powerpoint/2010/main" val="32291561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 calcmode="lin" valueType="num">
                                      <p:cBhvr>
                                        <p:cTn id="7" dur="1000" fill="hold"/>
                                        <p:tgtEl>
                                          <p:spTgt spid="307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079">
                                            <p:txEl>
                                              <p:pRg st="1" end="1"/>
                                            </p:txEl>
                                          </p:spTgt>
                                        </p:tgtEl>
                                        <p:attrNameLst>
                                          <p:attrName>style.visibility</p:attrName>
                                        </p:attrNameLst>
                                      </p:cBhvr>
                                      <p:to>
                                        <p:strVal val="visible"/>
                                      </p:to>
                                    </p:set>
                                    <p:anim calcmode="lin" valueType="num">
                                      <p:cBhvr>
                                        <p:cTn id="14" dur="1000" fill="hold"/>
                                        <p:tgtEl>
                                          <p:spTgt spid="307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07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3079">
                                            <p:txEl>
                                              <p:pRg st="2" end="2"/>
                                            </p:txEl>
                                          </p:spTgt>
                                        </p:tgtEl>
                                        <p:attrNameLst>
                                          <p:attrName>style.visibility</p:attrName>
                                        </p:attrNameLst>
                                      </p:cBhvr>
                                      <p:to>
                                        <p:strVal val="visible"/>
                                      </p:to>
                                    </p:set>
                                    <p:anim calcmode="lin" valueType="num">
                                      <p:cBhvr>
                                        <p:cTn id="21" dur="1000" fill="hold"/>
                                        <p:tgtEl>
                                          <p:spTgt spid="3079">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07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7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3079">
                                            <p:txEl>
                                              <p:pRg st="4" end="4"/>
                                            </p:txEl>
                                          </p:spTgt>
                                        </p:tgtEl>
                                        <p:attrNameLst>
                                          <p:attrName>style.visibility</p:attrName>
                                        </p:attrNameLst>
                                      </p:cBhvr>
                                      <p:to>
                                        <p:strVal val="visible"/>
                                      </p:to>
                                    </p:set>
                                    <p:anim calcmode="lin" valueType="num">
                                      <p:cBhvr>
                                        <p:cTn id="28" dur="1000" fill="hold"/>
                                        <p:tgtEl>
                                          <p:spTgt spid="3079">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307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07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3079">
                                            <p:txEl>
                                              <p:pRg st="5" end="5"/>
                                            </p:txEl>
                                          </p:spTgt>
                                        </p:tgtEl>
                                        <p:attrNameLst>
                                          <p:attrName>style.visibility</p:attrName>
                                        </p:attrNameLst>
                                      </p:cBhvr>
                                      <p:to>
                                        <p:strVal val="visible"/>
                                      </p:to>
                                    </p:set>
                                    <p:anim calcmode="lin" valueType="num">
                                      <p:cBhvr>
                                        <p:cTn id="35" dur="1000" fill="hold"/>
                                        <p:tgtEl>
                                          <p:spTgt spid="3079">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307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07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3079">
                                            <p:txEl>
                                              <p:pRg st="6" end="6"/>
                                            </p:txEl>
                                          </p:spTgt>
                                        </p:tgtEl>
                                        <p:attrNameLst>
                                          <p:attrName>style.visibility</p:attrName>
                                        </p:attrNameLst>
                                      </p:cBhvr>
                                      <p:to>
                                        <p:strVal val="visible"/>
                                      </p:to>
                                    </p:set>
                                    <p:anim calcmode="lin" valueType="num">
                                      <p:cBhvr>
                                        <p:cTn id="42" dur="1000" fill="hold"/>
                                        <p:tgtEl>
                                          <p:spTgt spid="3079">
                                            <p:txEl>
                                              <p:pRg st="6" end="6"/>
                                            </p:txEl>
                                          </p:spTgt>
                                        </p:tgtEl>
                                        <p:attrNameLst>
                                          <p:attrName>ppt_x</p:attrName>
                                        </p:attrNameLst>
                                      </p:cBhvr>
                                      <p:tavLst>
                                        <p:tav tm="0">
                                          <p:val>
                                            <p:strVal val="#ppt_x-.2"/>
                                          </p:val>
                                        </p:tav>
                                        <p:tav tm="100000">
                                          <p:val>
                                            <p:strVal val="#ppt_x"/>
                                          </p:val>
                                        </p:tav>
                                      </p:tavLst>
                                    </p:anim>
                                    <p:anim calcmode="lin" valueType="num">
                                      <p:cBhvr>
                                        <p:cTn id="43" dur="1000" fill="hold"/>
                                        <p:tgtEl>
                                          <p:spTgt spid="307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079">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nodeType="clickEffect">
                                  <p:stCondLst>
                                    <p:cond delay="0"/>
                                  </p:stCondLst>
                                  <p:childTnLst>
                                    <p:set>
                                      <p:cBhvr>
                                        <p:cTn id="48" dur="1" fill="hold">
                                          <p:stCondLst>
                                            <p:cond delay="0"/>
                                          </p:stCondLst>
                                        </p:cTn>
                                        <p:tgtEl>
                                          <p:spTgt spid="3079">
                                            <p:txEl>
                                              <p:pRg st="7" end="7"/>
                                            </p:txEl>
                                          </p:spTgt>
                                        </p:tgtEl>
                                        <p:attrNameLst>
                                          <p:attrName>style.visibility</p:attrName>
                                        </p:attrNameLst>
                                      </p:cBhvr>
                                      <p:to>
                                        <p:strVal val="visible"/>
                                      </p:to>
                                    </p:set>
                                    <p:anim calcmode="lin" valueType="num">
                                      <p:cBhvr>
                                        <p:cTn id="49" dur="1000" fill="hold"/>
                                        <p:tgtEl>
                                          <p:spTgt spid="3079">
                                            <p:txEl>
                                              <p:pRg st="7" end="7"/>
                                            </p:txEl>
                                          </p:spTgt>
                                        </p:tgtEl>
                                        <p:attrNameLst>
                                          <p:attrName>ppt_x</p:attrName>
                                        </p:attrNameLst>
                                      </p:cBhvr>
                                      <p:tavLst>
                                        <p:tav tm="0">
                                          <p:val>
                                            <p:strVal val="#ppt_x-.2"/>
                                          </p:val>
                                        </p:tav>
                                        <p:tav tm="100000">
                                          <p:val>
                                            <p:strVal val="#ppt_x"/>
                                          </p:val>
                                        </p:tav>
                                      </p:tavLst>
                                    </p:anim>
                                    <p:anim calcmode="lin" valueType="num">
                                      <p:cBhvr>
                                        <p:cTn id="50" dur="1000" fill="hold"/>
                                        <p:tgtEl>
                                          <p:spTgt spid="307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0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714875" y="857250"/>
            <a:ext cx="3429000"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flipV="1">
            <a:off x="142875" y="6429375"/>
            <a:ext cx="1571625"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3316" name="TextBox 11"/>
          <p:cNvSpPr txBox="1">
            <a:spLocks noChangeArrowheads="1"/>
          </p:cNvSpPr>
          <p:nvPr/>
        </p:nvSpPr>
        <p:spPr bwMode="auto">
          <a:xfrm>
            <a:off x="4500563" y="357188"/>
            <a:ext cx="3786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ts val="1200"/>
              </a:spcAft>
              <a:buFontTx/>
              <a:buNone/>
            </a:pPr>
            <a:r>
              <a:rPr lang="fa-IR" altLang="fa-IR" b="1" smtClean="0">
                <a:solidFill>
                  <a:srgbClr val="FFC000"/>
                </a:solidFill>
                <a:latin typeface="Arial" panose="020B0604020202020204" pitchFamily="34" charset="0"/>
                <a:cs typeface="B Zar" panose="00000400000000000000" pitchFamily="2" charset="-78"/>
              </a:rPr>
              <a:t>نقش متغيرها (3):</a:t>
            </a:r>
          </a:p>
        </p:txBody>
      </p:sp>
      <p:sp>
        <p:nvSpPr>
          <p:cNvPr id="3079" name="TextBox 6"/>
          <p:cNvSpPr txBox="1">
            <a:spLocks noChangeArrowheads="1"/>
          </p:cNvSpPr>
          <p:nvPr/>
        </p:nvSpPr>
        <p:spPr bwMode="auto">
          <a:xfrm>
            <a:off x="571500" y="1214438"/>
            <a:ext cx="7500938"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درست حدس زديد: سيگار</a:t>
            </a:r>
          </a:p>
          <a:p>
            <a:pPr fontAlgn="base">
              <a:spcBef>
                <a:spcPct val="0"/>
              </a:spcBef>
              <a:spcAft>
                <a:spcPts val="1200"/>
              </a:spcAft>
              <a:buFontTx/>
              <a:buNone/>
            </a:pPr>
            <a:r>
              <a:rPr lang="fa-IR" altLang="fa-IR" sz="2800" smtClean="0">
                <a:solidFill>
                  <a:srgbClr val="FFFF99"/>
                </a:solidFill>
                <a:latin typeface="Arial" panose="020B0604020202020204" pitchFamily="34" charset="0"/>
                <a:cs typeface="B Zar" panose="00000400000000000000" pitchFamily="2" charset="-78"/>
              </a:rPr>
              <a:t>خصوصيات متغير مخدوش کننده:</a:t>
            </a:r>
          </a:p>
          <a:p>
            <a:pPr fontAlgn="base">
              <a:spcBef>
                <a:spcPct val="0"/>
              </a:spcBef>
              <a:spcAft>
                <a:spcPts val="1200"/>
              </a:spcAft>
              <a:buFontTx/>
              <a:buNone/>
            </a:pPr>
            <a:r>
              <a:rPr lang="fa-IR" altLang="fa-IR" sz="2800" smtClean="0">
                <a:solidFill>
                  <a:srgbClr val="FFFF99"/>
                </a:solidFill>
                <a:latin typeface="Arial" panose="020B0604020202020204" pitchFamily="34" charset="0"/>
                <a:cs typeface="B Zar" panose="00000400000000000000" pitchFamily="2" charset="-78"/>
              </a:rPr>
              <a:t>	</a:t>
            </a:r>
            <a:r>
              <a:rPr lang="fa-IR" altLang="fa-IR" sz="2800" smtClean="0">
                <a:solidFill>
                  <a:prstClr val="white"/>
                </a:solidFill>
                <a:latin typeface="Arial" panose="020B0604020202020204" pitchFamily="34" charset="0"/>
                <a:cs typeface="B Zar" panose="00000400000000000000" pitchFamily="2" charset="-78"/>
              </a:rPr>
              <a:t>1. متغير مستقلي براي متغير وابسته مي باشد</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2. با متغير مستقل در ارتباط است (با هم ديده مي شوند)</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3. متغير بين راهي نيست</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a:t>
            </a:r>
          </a:p>
        </p:txBody>
      </p:sp>
    </p:spTree>
    <p:extLst>
      <p:ext uri="{BB962C8B-B14F-4D97-AF65-F5344CB8AC3E}">
        <p14:creationId xmlns:p14="http://schemas.microsoft.com/office/powerpoint/2010/main" val="266334887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 calcmode="lin" valueType="num">
                                      <p:cBhvr>
                                        <p:cTn id="7" dur="1000" fill="hold"/>
                                        <p:tgtEl>
                                          <p:spTgt spid="307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079">
                                            <p:txEl>
                                              <p:pRg st="1" end="1"/>
                                            </p:txEl>
                                          </p:spTgt>
                                        </p:tgtEl>
                                        <p:attrNameLst>
                                          <p:attrName>style.visibility</p:attrName>
                                        </p:attrNameLst>
                                      </p:cBhvr>
                                      <p:to>
                                        <p:strVal val="visible"/>
                                      </p:to>
                                    </p:set>
                                    <p:anim calcmode="lin" valueType="num">
                                      <p:cBhvr>
                                        <p:cTn id="14" dur="1000" fill="hold"/>
                                        <p:tgtEl>
                                          <p:spTgt spid="307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07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3079">
                                            <p:txEl>
                                              <p:pRg st="2" end="2"/>
                                            </p:txEl>
                                          </p:spTgt>
                                        </p:tgtEl>
                                        <p:attrNameLst>
                                          <p:attrName>style.visibility</p:attrName>
                                        </p:attrNameLst>
                                      </p:cBhvr>
                                      <p:to>
                                        <p:strVal val="visible"/>
                                      </p:to>
                                    </p:set>
                                    <p:anim calcmode="lin" valueType="num">
                                      <p:cBhvr>
                                        <p:cTn id="21" dur="1000" fill="hold"/>
                                        <p:tgtEl>
                                          <p:spTgt spid="3079">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07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7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3079">
                                            <p:txEl>
                                              <p:pRg st="3" end="3"/>
                                            </p:txEl>
                                          </p:spTgt>
                                        </p:tgtEl>
                                        <p:attrNameLst>
                                          <p:attrName>style.visibility</p:attrName>
                                        </p:attrNameLst>
                                      </p:cBhvr>
                                      <p:to>
                                        <p:strVal val="visible"/>
                                      </p:to>
                                    </p:set>
                                    <p:anim calcmode="lin" valueType="num">
                                      <p:cBhvr>
                                        <p:cTn id="28" dur="1000" fill="hold"/>
                                        <p:tgtEl>
                                          <p:spTgt spid="3079">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07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07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3079">
                                            <p:txEl>
                                              <p:pRg st="4" end="4"/>
                                            </p:txEl>
                                          </p:spTgt>
                                        </p:tgtEl>
                                        <p:attrNameLst>
                                          <p:attrName>style.visibility</p:attrName>
                                        </p:attrNameLst>
                                      </p:cBhvr>
                                      <p:to>
                                        <p:strVal val="visible"/>
                                      </p:to>
                                    </p:set>
                                    <p:anim calcmode="lin" valueType="num">
                                      <p:cBhvr>
                                        <p:cTn id="35" dur="1000" fill="hold"/>
                                        <p:tgtEl>
                                          <p:spTgt spid="3079">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07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07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3079">
                                            <p:txEl>
                                              <p:pRg st="5" end="5"/>
                                            </p:txEl>
                                          </p:spTgt>
                                        </p:tgtEl>
                                        <p:attrNameLst>
                                          <p:attrName>style.visibility</p:attrName>
                                        </p:attrNameLst>
                                      </p:cBhvr>
                                      <p:to>
                                        <p:strVal val="visible"/>
                                      </p:to>
                                    </p:set>
                                    <p:anim calcmode="lin" valueType="num">
                                      <p:cBhvr>
                                        <p:cTn id="42" dur="1000" fill="hold"/>
                                        <p:tgtEl>
                                          <p:spTgt spid="3079">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07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0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en-US" altLang="fa-IR" smtClean="0">
                <a:solidFill>
                  <a:srgbClr val="FF0000"/>
                </a:solidFill>
              </a:rPr>
              <a:t>Confounding Variable</a:t>
            </a:r>
          </a:p>
        </p:txBody>
      </p:sp>
      <p:sp>
        <p:nvSpPr>
          <p:cNvPr id="15363" name="Rectangle 3"/>
          <p:cNvSpPr>
            <a:spLocks noGrp="1"/>
          </p:cNvSpPr>
          <p:nvPr>
            <p:ph type="body" idx="1"/>
          </p:nvPr>
        </p:nvSpPr>
        <p:spPr>
          <a:xfrm>
            <a:off x="285750" y="1600200"/>
            <a:ext cx="8401050" cy="4525963"/>
          </a:xfrm>
        </p:spPr>
        <p:txBody>
          <a:bodyPr/>
          <a:lstStyle/>
          <a:p>
            <a:pPr marL="0" indent="0" algn="just">
              <a:lnSpc>
                <a:spcPct val="90000"/>
              </a:lnSpc>
              <a:buClr>
                <a:srgbClr val="FF0000"/>
              </a:buClr>
              <a:buFont typeface="Arial" panose="020B0604020202020204" pitchFamily="34" charset="0"/>
              <a:buNone/>
            </a:pPr>
            <a:r>
              <a:rPr lang="fa-IR" altLang="fa-IR" smtClean="0">
                <a:solidFill>
                  <a:schemeClr val="bg1"/>
                </a:solidFill>
                <a:cs typeface="B Nazanin" panose="00000400000000000000" pitchFamily="2" charset="-78"/>
              </a:rPr>
              <a:t>اثر همزمان بر متغیرهای مستقل و وابسته، دارای سه خصوصیت است</a:t>
            </a:r>
          </a:p>
          <a:p>
            <a:pPr marL="0" indent="0" algn="just">
              <a:lnSpc>
                <a:spcPct val="90000"/>
              </a:lnSpc>
              <a:buClr>
                <a:srgbClr val="FF0000"/>
              </a:buClr>
              <a:buFont typeface="Wingdings" panose="05000000000000000000" pitchFamily="2" charset="2"/>
              <a:buChar char="v"/>
            </a:pPr>
            <a:r>
              <a:rPr lang="fa-IR" altLang="fa-IR" smtClean="0">
                <a:solidFill>
                  <a:schemeClr val="bg1"/>
                </a:solidFill>
                <a:cs typeface="B Nazanin" panose="00000400000000000000" pitchFamily="2" charset="-78"/>
              </a:rPr>
              <a:t>تضعیف یا تقویت رابطه</a:t>
            </a:r>
          </a:p>
          <a:p>
            <a:pPr marL="0" indent="0" algn="just">
              <a:lnSpc>
                <a:spcPct val="90000"/>
              </a:lnSpc>
              <a:buClr>
                <a:srgbClr val="FF0000"/>
              </a:buClr>
              <a:buFont typeface="Wingdings" panose="05000000000000000000" pitchFamily="2" charset="2"/>
              <a:buChar char="v"/>
            </a:pPr>
            <a:r>
              <a:rPr lang="fa-IR" altLang="fa-IR" smtClean="0">
                <a:solidFill>
                  <a:schemeClr val="bg1"/>
                </a:solidFill>
                <a:cs typeface="B Nazanin" panose="00000400000000000000" pitchFamily="2" charset="-78"/>
              </a:rPr>
              <a:t>تغییر جهت رابطه</a:t>
            </a:r>
          </a:p>
          <a:p>
            <a:pPr marL="0" indent="0" algn="just">
              <a:lnSpc>
                <a:spcPct val="90000"/>
              </a:lnSpc>
              <a:buClr>
                <a:srgbClr val="FF0000"/>
              </a:buClr>
              <a:buFont typeface="Wingdings" panose="05000000000000000000" pitchFamily="2" charset="2"/>
              <a:buChar char="v"/>
            </a:pPr>
            <a:r>
              <a:rPr lang="fa-IR" altLang="fa-IR" smtClean="0">
                <a:solidFill>
                  <a:schemeClr val="bg1"/>
                </a:solidFill>
                <a:cs typeface="B Nazanin" panose="00000400000000000000" pitchFamily="2" charset="-78"/>
              </a:rPr>
              <a:t>نشان دادن رابطه ای که واقعاً وجود ندارد</a:t>
            </a:r>
          </a:p>
          <a:p>
            <a:pPr marL="0" indent="0" algn="just">
              <a:lnSpc>
                <a:spcPct val="90000"/>
              </a:lnSpc>
              <a:buClr>
                <a:srgbClr val="FF0000"/>
              </a:buClr>
              <a:buFont typeface="Wingdings" panose="05000000000000000000" pitchFamily="2" charset="2"/>
              <a:buChar char="v"/>
            </a:pPr>
            <a:r>
              <a:rPr lang="fa-IR" altLang="fa-IR" smtClean="0">
                <a:solidFill>
                  <a:schemeClr val="bg1"/>
                </a:solidFill>
                <a:cs typeface="B Nazanin" panose="00000400000000000000" pitchFamily="2" charset="-78"/>
              </a:rPr>
              <a:t>پنهان کردن یک رابطه</a:t>
            </a:r>
          </a:p>
          <a:p>
            <a:pPr marL="0" indent="0" algn="just">
              <a:lnSpc>
                <a:spcPct val="90000"/>
              </a:lnSpc>
              <a:buClr>
                <a:srgbClr val="FF0000"/>
              </a:buClr>
              <a:buFont typeface="Wingdings" panose="05000000000000000000" pitchFamily="2" charset="2"/>
              <a:buChar char="v"/>
            </a:pPr>
            <a:endParaRPr lang="fa-IR" altLang="fa-IR" smtClean="0">
              <a:solidFill>
                <a:schemeClr val="bg1"/>
              </a:solidFill>
              <a:cs typeface="B Nazanin" panose="00000400000000000000" pitchFamily="2" charset="-78"/>
            </a:endParaRPr>
          </a:p>
          <a:p>
            <a:pPr marL="0" indent="0" algn="just">
              <a:lnSpc>
                <a:spcPct val="90000"/>
              </a:lnSpc>
              <a:buClr>
                <a:srgbClr val="FF0000"/>
              </a:buClr>
              <a:buFont typeface="Arial" panose="020B0604020202020204" pitchFamily="34" charset="0"/>
              <a:buNone/>
            </a:pPr>
            <a:r>
              <a:rPr lang="fa-IR" altLang="fa-IR" smtClean="0">
                <a:solidFill>
                  <a:schemeClr val="bg1"/>
                </a:solidFill>
                <a:cs typeface="B Nazanin" panose="00000400000000000000" pitchFamily="2" charset="-78"/>
              </a:rPr>
              <a:t>مثال: مصرف الکل در رابطه سیگار کشیدن با سرطان ریه</a:t>
            </a:r>
            <a:endParaRPr lang="en-US" altLang="fa-IR" smtClean="0">
              <a:solidFill>
                <a:schemeClr val="bg1"/>
              </a:solidFill>
              <a:cs typeface="B Nazanin" panose="00000400000000000000" pitchFamily="2" charset="-78"/>
            </a:endParaRPr>
          </a:p>
        </p:txBody>
      </p:sp>
    </p:spTree>
    <p:extLst>
      <p:ext uri="{BB962C8B-B14F-4D97-AF65-F5344CB8AC3E}">
        <p14:creationId xmlns:p14="http://schemas.microsoft.com/office/powerpoint/2010/main" val="396628532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714875" y="857250"/>
            <a:ext cx="3429000"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flipV="1">
            <a:off x="142875" y="6429375"/>
            <a:ext cx="1571625"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079" name="TextBox 6"/>
          <p:cNvSpPr txBox="1">
            <a:spLocks noChangeArrowheads="1"/>
          </p:cNvSpPr>
          <p:nvPr/>
        </p:nvSpPr>
        <p:spPr bwMode="auto">
          <a:xfrm>
            <a:off x="1214438" y="1214438"/>
            <a:ext cx="6858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مخدوش کننده</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وابسته				مستقل	</a:t>
            </a:r>
          </a:p>
          <a:p>
            <a:pPr fontAlgn="base">
              <a:spcBef>
                <a:spcPct val="0"/>
              </a:spcBef>
              <a:spcAft>
                <a:spcPts val="1200"/>
              </a:spcAft>
              <a:buFontTx/>
              <a:buNone/>
            </a:pPr>
            <a:endParaRPr lang="fa-IR" altLang="fa-IR" sz="2800" smtClean="0">
              <a:solidFill>
                <a:prstClr val="white"/>
              </a:solidFill>
              <a:latin typeface="Arial" panose="020B0604020202020204" pitchFamily="34" charset="0"/>
              <a:cs typeface="B Zar" panose="00000400000000000000" pitchFamily="2" charset="-78"/>
            </a:endParaRP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به مثال قبلي بر مي گرديم:</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سيگار</a:t>
            </a:r>
          </a:p>
          <a:p>
            <a:pPr fontAlgn="base">
              <a:spcBef>
                <a:spcPct val="0"/>
              </a:spcBef>
              <a:spcAft>
                <a:spcPts val="1200"/>
              </a:spcAft>
              <a:buFontTx/>
              <a:buNone/>
            </a:pPr>
            <a:endParaRPr lang="fa-IR" altLang="fa-IR" sz="2800" smtClean="0">
              <a:solidFill>
                <a:prstClr val="white"/>
              </a:solidFill>
              <a:latin typeface="Arial" panose="020B0604020202020204" pitchFamily="34" charset="0"/>
              <a:cs typeface="B Zar" panose="00000400000000000000" pitchFamily="2" charset="-78"/>
            </a:endParaRP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سرطان ريه			قهوه</a:t>
            </a:r>
          </a:p>
          <a:p>
            <a:pPr fontAlgn="base">
              <a:spcBef>
                <a:spcPct val="0"/>
              </a:spcBef>
              <a:spcAft>
                <a:spcPts val="1200"/>
              </a:spcAft>
              <a:buFontTx/>
              <a:buNone/>
            </a:pPr>
            <a:endParaRPr lang="fa-IR" altLang="fa-IR" sz="2800" smtClean="0">
              <a:solidFill>
                <a:srgbClr val="FFFF99"/>
              </a:solidFill>
              <a:latin typeface="Arial" panose="020B0604020202020204" pitchFamily="34" charset="0"/>
              <a:cs typeface="B Zar" panose="00000400000000000000" pitchFamily="2" charset="-78"/>
            </a:endParaRPr>
          </a:p>
        </p:txBody>
      </p:sp>
      <p:cxnSp>
        <p:nvCxnSpPr>
          <p:cNvPr id="13" name="Straight Arrow Connector 12"/>
          <p:cNvCxnSpPr/>
          <p:nvPr/>
        </p:nvCxnSpPr>
        <p:spPr>
          <a:xfrm flipV="1">
            <a:off x="3429000" y="2214563"/>
            <a:ext cx="1214438" cy="785812"/>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3357563" y="2143125"/>
            <a:ext cx="1214437" cy="785813"/>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00688" y="2214563"/>
            <a:ext cx="1071562" cy="78740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14750" y="3214688"/>
            <a:ext cx="2286000" cy="1587"/>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286125" y="4502150"/>
            <a:ext cx="1214438" cy="785813"/>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flipV="1">
            <a:off x="3214688" y="4430713"/>
            <a:ext cx="1214437" cy="785812"/>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57813" y="4502150"/>
            <a:ext cx="1071562" cy="78740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571875" y="5502275"/>
            <a:ext cx="2286000" cy="1588"/>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397" name="Rectangle 16"/>
          <p:cNvSpPr>
            <a:spLocks noChangeArrowheads="1"/>
          </p:cNvSpPr>
          <p:nvPr/>
        </p:nvSpPr>
        <p:spPr bwMode="auto">
          <a:xfrm>
            <a:off x="5676900" y="357188"/>
            <a:ext cx="2398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ts val="1200"/>
              </a:spcAft>
              <a:buFontTx/>
              <a:buNone/>
            </a:pPr>
            <a:r>
              <a:rPr lang="fa-IR" altLang="fa-IR" b="1" smtClean="0">
                <a:solidFill>
                  <a:srgbClr val="FFC000"/>
                </a:solidFill>
                <a:latin typeface="Arial" panose="020B0604020202020204" pitchFamily="34" charset="0"/>
                <a:cs typeface="B Zar" panose="00000400000000000000" pitchFamily="2" charset="-78"/>
              </a:rPr>
              <a:t>نقش متغيرها (4):</a:t>
            </a:r>
          </a:p>
        </p:txBody>
      </p:sp>
    </p:spTree>
    <p:extLst>
      <p:ext uri="{BB962C8B-B14F-4D97-AF65-F5344CB8AC3E}">
        <p14:creationId xmlns:p14="http://schemas.microsoft.com/office/powerpoint/2010/main" val="487945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 calcmode="lin" valueType="num">
                                      <p:cBhvr>
                                        <p:cTn id="7" dur="1000" fill="hold"/>
                                        <p:tgtEl>
                                          <p:spTgt spid="307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9">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 calcmode="lin" valueType="num">
                                      <p:cBhvr>
                                        <p:cTn id="12" dur="1000" fill="hold"/>
                                        <p:tgtEl>
                                          <p:spTgt spid="3079">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307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79">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ppt_x</p:attrName>
                                        </p:attrNameLst>
                                      </p:cBhvr>
                                      <p:tavLst>
                                        <p:tav tm="0">
                                          <p:val>
                                            <p:strVal val="#ppt_x-.2"/>
                                          </p:val>
                                        </p:tav>
                                        <p:tav tm="100000">
                                          <p:val>
                                            <p:strVal val="#ppt_x"/>
                                          </p:val>
                                        </p:tav>
                                      </p:tavLst>
                                    </p:anim>
                                    <p:anim calcmode="lin" valueType="num">
                                      <p:cBhvr>
                                        <p:cTn id="2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ppt_x</p:attrName>
                                        </p:attrNameLst>
                                      </p:cBhvr>
                                      <p:tavLst>
                                        <p:tav tm="0">
                                          <p:val>
                                            <p:strVal val="#ppt_x-.2"/>
                                          </p:val>
                                        </p:tav>
                                        <p:tav tm="100000">
                                          <p:val>
                                            <p:strVal val="#ppt_x"/>
                                          </p:val>
                                        </p:tav>
                                      </p:tavLst>
                                    </p:anim>
                                    <p:anim calcmode="lin" valueType="num">
                                      <p:cBhvr>
                                        <p:cTn id="2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
                                        </p:tgtEl>
                                      </p:cBhvr>
                                    </p:animEffect>
                                  </p:childTnLst>
                                </p:cTn>
                              </p:par>
                              <p:par>
                                <p:cTn id="29" presetID="29"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ppt_x</p:attrName>
                                        </p:attrNameLst>
                                      </p:cBhvr>
                                      <p:tavLst>
                                        <p:tav tm="0">
                                          <p:val>
                                            <p:strVal val="#ppt_x-.2"/>
                                          </p:val>
                                        </p:tav>
                                        <p:tav tm="100000">
                                          <p:val>
                                            <p:strVal val="#ppt_x"/>
                                          </p:val>
                                        </p:tav>
                                      </p:tavLst>
                                    </p:anim>
                                    <p:anim calcmode="lin" valueType="num">
                                      <p:cBhvr>
                                        <p:cTn id="3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ppt_x</p:attrName>
                                        </p:attrNameLst>
                                      </p:cBhvr>
                                      <p:tavLst>
                                        <p:tav tm="0">
                                          <p:val>
                                            <p:strVal val="#ppt_x-.2"/>
                                          </p:val>
                                        </p:tav>
                                        <p:tav tm="100000">
                                          <p:val>
                                            <p:strVal val="#ppt_x"/>
                                          </p:val>
                                        </p:tav>
                                      </p:tavLst>
                                    </p:anim>
                                    <p:anim calcmode="lin" valueType="num">
                                      <p:cBhvr>
                                        <p:cTn id="39"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nodeType="clickEffect">
                                  <p:stCondLst>
                                    <p:cond delay="0"/>
                                  </p:stCondLst>
                                  <p:childTnLst>
                                    <p:set>
                                      <p:cBhvr>
                                        <p:cTn id="44" dur="1" fill="hold">
                                          <p:stCondLst>
                                            <p:cond delay="0"/>
                                          </p:stCondLst>
                                        </p:cTn>
                                        <p:tgtEl>
                                          <p:spTgt spid="3079">
                                            <p:txEl>
                                              <p:pRg st="4" end="4"/>
                                            </p:txEl>
                                          </p:spTgt>
                                        </p:tgtEl>
                                        <p:attrNameLst>
                                          <p:attrName>style.visibility</p:attrName>
                                        </p:attrNameLst>
                                      </p:cBhvr>
                                      <p:to>
                                        <p:strVal val="visible"/>
                                      </p:to>
                                    </p:set>
                                    <p:anim calcmode="lin" valueType="num">
                                      <p:cBhvr>
                                        <p:cTn id="45" dur="1000" fill="hold"/>
                                        <p:tgtEl>
                                          <p:spTgt spid="3079">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307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079">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nodeType="clickEffect">
                                  <p:stCondLst>
                                    <p:cond delay="0"/>
                                  </p:stCondLst>
                                  <p:childTnLst>
                                    <p:set>
                                      <p:cBhvr>
                                        <p:cTn id="51" dur="1" fill="hold">
                                          <p:stCondLst>
                                            <p:cond delay="0"/>
                                          </p:stCondLst>
                                        </p:cTn>
                                        <p:tgtEl>
                                          <p:spTgt spid="3079">
                                            <p:txEl>
                                              <p:pRg st="5" end="5"/>
                                            </p:txEl>
                                          </p:spTgt>
                                        </p:tgtEl>
                                        <p:attrNameLst>
                                          <p:attrName>style.visibility</p:attrName>
                                        </p:attrNameLst>
                                      </p:cBhvr>
                                      <p:to>
                                        <p:strVal val="visible"/>
                                      </p:to>
                                    </p:set>
                                    <p:anim calcmode="lin" valueType="num">
                                      <p:cBhvr>
                                        <p:cTn id="52" dur="1000" fill="hold"/>
                                        <p:tgtEl>
                                          <p:spTgt spid="3079">
                                            <p:txEl>
                                              <p:pRg st="5" end="5"/>
                                            </p:txEl>
                                          </p:spTgt>
                                        </p:tgtEl>
                                        <p:attrNameLst>
                                          <p:attrName>ppt_x</p:attrName>
                                        </p:attrNameLst>
                                      </p:cBhvr>
                                      <p:tavLst>
                                        <p:tav tm="0">
                                          <p:val>
                                            <p:strVal val="#ppt_x-.2"/>
                                          </p:val>
                                        </p:tav>
                                        <p:tav tm="100000">
                                          <p:val>
                                            <p:strVal val="#ppt_x"/>
                                          </p:val>
                                        </p:tav>
                                      </p:tavLst>
                                    </p:anim>
                                    <p:anim calcmode="lin" valueType="num">
                                      <p:cBhvr>
                                        <p:cTn id="53" dur="1000" fill="hold"/>
                                        <p:tgtEl>
                                          <p:spTgt spid="307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079">
                                            <p:txEl>
                                              <p:pRg st="5" end="5"/>
                                            </p:txEl>
                                          </p:spTgt>
                                        </p:tgtEl>
                                      </p:cBhvr>
                                    </p:animEffect>
                                  </p:childTnLst>
                                </p:cTn>
                              </p:par>
                              <p:par>
                                <p:cTn id="55" presetID="29" presetClass="entr" presetSubtype="0" fill="hold" nodeType="withEffect">
                                  <p:stCondLst>
                                    <p:cond delay="0"/>
                                  </p:stCondLst>
                                  <p:childTnLst>
                                    <p:set>
                                      <p:cBhvr>
                                        <p:cTn id="56" dur="1" fill="hold">
                                          <p:stCondLst>
                                            <p:cond delay="0"/>
                                          </p:stCondLst>
                                        </p:cTn>
                                        <p:tgtEl>
                                          <p:spTgt spid="3079">
                                            <p:txEl>
                                              <p:pRg st="7" end="7"/>
                                            </p:txEl>
                                          </p:spTgt>
                                        </p:tgtEl>
                                        <p:attrNameLst>
                                          <p:attrName>style.visibility</p:attrName>
                                        </p:attrNameLst>
                                      </p:cBhvr>
                                      <p:to>
                                        <p:strVal val="visible"/>
                                      </p:to>
                                    </p:set>
                                    <p:anim calcmode="lin" valueType="num">
                                      <p:cBhvr>
                                        <p:cTn id="57" dur="1000" fill="hold"/>
                                        <p:tgtEl>
                                          <p:spTgt spid="3079">
                                            <p:txEl>
                                              <p:pRg st="7" end="7"/>
                                            </p:txEl>
                                          </p:spTgt>
                                        </p:tgtEl>
                                        <p:attrNameLst>
                                          <p:attrName>ppt_x</p:attrName>
                                        </p:attrNameLst>
                                      </p:cBhvr>
                                      <p:tavLst>
                                        <p:tav tm="0">
                                          <p:val>
                                            <p:strVal val="#ppt_x-.2"/>
                                          </p:val>
                                        </p:tav>
                                        <p:tav tm="100000">
                                          <p:val>
                                            <p:strVal val="#ppt_x"/>
                                          </p:val>
                                        </p:tav>
                                      </p:tavLst>
                                    </p:anim>
                                    <p:anim calcmode="lin" valueType="num">
                                      <p:cBhvr>
                                        <p:cTn id="58" dur="1000" fill="hold"/>
                                        <p:tgtEl>
                                          <p:spTgt spid="307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079">
                                            <p:txEl>
                                              <p:pRg st="7" end="7"/>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9"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1000" fill="hold"/>
                                        <p:tgtEl>
                                          <p:spTgt spid="26"/>
                                        </p:tgtEl>
                                        <p:attrNameLst>
                                          <p:attrName>ppt_x</p:attrName>
                                        </p:attrNameLst>
                                      </p:cBhvr>
                                      <p:tavLst>
                                        <p:tav tm="0">
                                          <p:val>
                                            <p:strVal val="#ppt_x-.2"/>
                                          </p:val>
                                        </p:tav>
                                        <p:tav tm="100000">
                                          <p:val>
                                            <p:strVal val="#ppt_x"/>
                                          </p:val>
                                        </p:tav>
                                      </p:tavLst>
                                    </p:anim>
                                    <p:anim calcmode="lin" valueType="num">
                                      <p:cBhvr>
                                        <p:cTn id="6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66" dur="1000"/>
                                        <p:tgtEl>
                                          <p:spTgt spid="2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9"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1000" fill="hold"/>
                                        <p:tgtEl>
                                          <p:spTgt spid="24"/>
                                        </p:tgtEl>
                                        <p:attrNameLst>
                                          <p:attrName>ppt_x</p:attrName>
                                        </p:attrNameLst>
                                      </p:cBhvr>
                                      <p:tavLst>
                                        <p:tav tm="0">
                                          <p:val>
                                            <p:strVal val="#ppt_x-.2"/>
                                          </p:val>
                                        </p:tav>
                                        <p:tav tm="100000">
                                          <p:val>
                                            <p:strVal val="#ppt_x"/>
                                          </p:val>
                                        </p:tav>
                                      </p:tavLst>
                                    </p:anim>
                                    <p:anim calcmode="lin" valueType="num">
                                      <p:cBhvr>
                                        <p:cTn id="72"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73" dur="1000"/>
                                        <p:tgtEl>
                                          <p:spTgt spid="24"/>
                                        </p:tgtEl>
                                      </p:cBhvr>
                                    </p:animEffect>
                                  </p:childTnLst>
                                </p:cTn>
                              </p:par>
                              <p:par>
                                <p:cTn id="74" presetID="29"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1000" fill="hold"/>
                                        <p:tgtEl>
                                          <p:spTgt spid="25"/>
                                        </p:tgtEl>
                                        <p:attrNameLst>
                                          <p:attrName>ppt_x</p:attrName>
                                        </p:attrNameLst>
                                      </p:cBhvr>
                                      <p:tavLst>
                                        <p:tav tm="0">
                                          <p:val>
                                            <p:strVal val="#ppt_x-.2"/>
                                          </p:val>
                                        </p:tav>
                                        <p:tav tm="100000">
                                          <p:val>
                                            <p:strVal val="#ppt_x"/>
                                          </p:val>
                                        </p:tav>
                                      </p:tavLst>
                                    </p:anim>
                                    <p:anim calcmode="lin" valueType="num">
                                      <p:cBhvr>
                                        <p:cTn id="77"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78" dur="1000"/>
                                        <p:tgtEl>
                                          <p:spTgt spid="2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9" presetClass="entr" presetSubtype="0"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1000" fill="hold"/>
                                        <p:tgtEl>
                                          <p:spTgt spid="27"/>
                                        </p:tgtEl>
                                        <p:attrNameLst>
                                          <p:attrName>ppt_x</p:attrName>
                                        </p:attrNameLst>
                                      </p:cBhvr>
                                      <p:tavLst>
                                        <p:tav tm="0">
                                          <p:val>
                                            <p:strVal val="#ppt_x-.2"/>
                                          </p:val>
                                        </p:tav>
                                        <p:tav tm="100000">
                                          <p:val>
                                            <p:strVal val="#ppt_x"/>
                                          </p:val>
                                        </p:tav>
                                      </p:tavLst>
                                    </p:anim>
                                    <p:anim calcmode="lin" valueType="num">
                                      <p:cBhvr>
                                        <p:cTn id="84"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714875" y="857250"/>
            <a:ext cx="3429000"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flipV="1">
            <a:off x="142875" y="6429375"/>
            <a:ext cx="1571625"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079" name="TextBox 6"/>
          <p:cNvSpPr txBox="1">
            <a:spLocks noChangeArrowheads="1"/>
          </p:cNvSpPr>
          <p:nvPr/>
        </p:nvSpPr>
        <p:spPr bwMode="auto">
          <a:xfrm>
            <a:off x="1214438" y="1214438"/>
            <a:ext cx="6858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بين راهي</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وابسته				مستقل	</a:t>
            </a:r>
          </a:p>
          <a:p>
            <a:pPr fontAlgn="base">
              <a:spcBef>
                <a:spcPct val="0"/>
              </a:spcBef>
              <a:spcAft>
                <a:spcPts val="1200"/>
              </a:spcAft>
              <a:buFontTx/>
              <a:buNone/>
            </a:pPr>
            <a:endParaRPr lang="fa-IR" altLang="fa-IR" sz="2800" smtClean="0">
              <a:solidFill>
                <a:prstClr val="white"/>
              </a:solidFill>
              <a:latin typeface="Arial" panose="020B0604020202020204" pitchFamily="34" charset="0"/>
              <a:cs typeface="B Zar" panose="00000400000000000000" pitchFamily="2" charset="-78"/>
            </a:endParaRP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مثال</a:t>
            </a:r>
            <a:r>
              <a:rPr lang="en-US" altLang="fa-IR" sz="2800" smtClean="0">
                <a:solidFill>
                  <a:prstClr val="white"/>
                </a:solidFill>
                <a:latin typeface="Arial" panose="020B0604020202020204" pitchFamily="34" charset="0"/>
                <a:cs typeface="B Zar" panose="00000400000000000000" pitchFamily="2" charset="-78"/>
              </a:rPr>
              <a:t>:</a:t>
            </a:r>
            <a:r>
              <a:rPr lang="fa-IR" altLang="fa-IR" sz="2800" smtClean="0">
                <a:solidFill>
                  <a:prstClr val="white"/>
                </a:solidFill>
                <a:latin typeface="Arial" panose="020B0604020202020204" pitchFamily="34" charset="0"/>
                <a:cs typeface="B Zar" panose="00000400000000000000" pitchFamily="2" charset="-78"/>
              </a:rPr>
              <a:t> رابطه الکل و سکته قلبي</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a:t>
            </a:r>
            <a:r>
              <a:rPr lang="en-US" altLang="fa-IR" sz="2800" smtClean="0">
                <a:solidFill>
                  <a:prstClr val="white"/>
                </a:solidFill>
                <a:latin typeface="Arial" panose="020B0604020202020204" pitchFamily="34" charset="0"/>
                <a:cs typeface="B Zar" panose="00000400000000000000" pitchFamily="2" charset="-78"/>
              </a:rPr>
              <a:t>HDL</a:t>
            </a:r>
            <a:endParaRPr lang="fa-IR" altLang="fa-IR" sz="2800" smtClean="0">
              <a:solidFill>
                <a:prstClr val="white"/>
              </a:solidFill>
              <a:latin typeface="Arial" panose="020B0604020202020204" pitchFamily="34" charset="0"/>
              <a:cs typeface="B Zar" panose="00000400000000000000" pitchFamily="2" charset="-78"/>
            </a:endParaRPr>
          </a:p>
          <a:p>
            <a:pPr fontAlgn="base">
              <a:spcBef>
                <a:spcPct val="0"/>
              </a:spcBef>
              <a:spcAft>
                <a:spcPts val="1200"/>
              </a:spcAft>
              <a:buFontTx/>
              <a:buNone/>
            </a:pPr>
            <a:endParaRPr lang="fa-IR" altLang="fa-IR" sz="2800" smtClean="0">
              <a:solidFill>
                <a:prstClr val="white"/>
              </a:solidFill>
              <a:latin typeface="Arial" panose="020B0604020202020204" pitchFamily="34" charset="0"/>
              <a:cs typeface="B Zar" panose="00000400000000000000" pitchFamily="2" charset="-78"/>
            </a:endParaRP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سکته قلبي			الکل</a:t>
            </a:r>
          </a:p>
          <a:p>
            <a:pPr fontAlgn="base">
              <a:spcBef>
                <a:spcPct val="0"/>
              </a:spcBef>
              <a:spcAft>
                <a:spcPts val="1200"/>
              </a:spcAft>
              <a:buFontTx/>
              <a:buNone/>
            </a:pPr>
            <a:endParaRPr lang="fa-IR" altLang="fa-IR" sz="2800" smtClean="0">
              <a:solidFill>
                <a:srgbClr val="FFFF99"/>
              </a:solidFill>
              <a:latin typeface="Arial" panose="020B0604020202020204" pitchFamily="34" charset="0"/>
              <a:cs typeface="B Zar" panose="00000400000000000000" pitchFamily="2" charset="-78"/>
            </a:endParaRPr>
          </a:p>
        </p:txBody>
      </p:sp>
      <p:cxnSp>
        <p:nvCxnSpPr>
          <p:cNvPr id="13" name="Straight Arrow Connector 12"/>
          <p:cNvCxnSpPr/>
          <p:nvPr/>
        </p:nvCxnSpPr>
        <p:spPr>
          <a:xfrm flipV="1">
            <a:off x="3429000" y="2214563"/>
            <a:ext cx="1214438" cy="785812"/>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00688" y="2214563"/>
            <a:ext cx="1071562" cy="78740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14750" y="3214688"/>
            <a:ext cx="2286000" cy="1587"/>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286125" y="4502150"/>
            <a:ext cx="1214438" cy="785813"/>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57813" y="4502150"/>
            <a:ext cx="1071562" cy="78740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571875" y="5502275"/>
            <a:ext cx="2286000" cy="1588"/>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443" name="Rectangle 13"/>
          <p:cNvSpPr>
            <a:spLocks noChangeArrowheads="1"/>
          </p:cNvSpPr>
          <p:nvPr/>
        </p:nvSpPr>
        <p:spPr bwMode="auto">
          <a:xfrm>
            <a:off x="3698875" y="285750"/>
            <a:ext cx="4373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ts val="1200"/>
              </a:spcAft>
              <a:buFontTx/>
              <a:buNone/>
            </a:pPr>
            <a:r>
              <a:rPr lang="fa-IR" altLang="fa-IR" smtClean="0">
                <a:solidFill>
                  <a:srgbClr val="FFFF99"/>
                </a:solidFill>
                <a:latin typeface="Arial" panose="020B0604020202020204" pitchFamily="34" charset="0"/>
                <a:cs typeface="B Zar" panose="00000400000000000000" pitchFamily="2" charset="-78"/>
              </a:rPr>
              <a:t>متغير بين راهي </a:t>
            </a:r>
            <a:r>
              <a:rPr lang="en-US" altLang="fa-IR" smtClean="0">
                <a:solidFill>
                  <a:srgbClr val="FFFF99"/>
                </a:solidFill>
                <a:latin typeface="Arial" panose="020B0604020202020204" pitchFamily="34" charset="0"/>
                <a:cs typeface="B Zar" panose="00000400000000000000" pitchFamily="2" charset="-78"/>
              </a:rPr>
              <a:t>intermediate</a:t>
            </a:r>
            <a:endParaRPr lang="fa-IR" altLang="fa-IR" smtClean="0">
              <a:solidFill>
                <a:srgbClr val="FFFF99"/>
              </a:solidFill>
              <a:latin typeface="Arial" panose="020B0604020202020204" pitchFamily="34" charset="0"/>
              <a:cs typeface="B Zar" panose="00000400000000000000" pitchFamily="2" charset="-78"/>
            </a:endParaRPr>
          </a:p>
        </p:txBody>
      </p:sp>
    </p:spTree>
    <p:extLst>
      <p:ext uri="{BB962C8B-B14F-4D97-AF65-F5344CB8AC3E}">
        <p14:creationId xmlns:p14="http://schemas.microsoft.com/office/powerpoint/2010/main" val="3852902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 calcmode="lin" valueType="num">
                                      <p:cBhvr>
                                        <p:cTn id="7" dur="1000" fill="hold"/>
                                        <p:tgtEl>
                                          <p:spTgt spid="307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9">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 calcmode="lin" valueType="num">
                                      <p:cBhvr>
                                        <p:cTn id="12" dur="1000" fill="hold"/>
                                        <p:tgtEl>
                                          <p:spTgt spid="3079">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307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79">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ppt_x</p:attrName>
                                        </p:attrNameLst>
                                      </p:cBhvr>
                                      <p:tavLst>
                                        <p:tav tm="0">
                                          <p:val>
                                            <p:strVal val="#ppt_x-.2"/>
                                          </p:val>
                                        </p:tav>
                                        <p:tav tm="100000">
                                          <p:val>
                                            <p:strVal val="#ppt_x"/>
                                          </p:val>
                                        </p:tav>
                                      </p:tavLst>
                                    </p:anim>
                                    <p:anim calcmode="lin" valueType="num">
                                      <p:cBhvr>
                                        <p:cTn id="2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ppt_x</p:attrName>
                                        </p:attrNameLst>
                                      </p:cBhvr>
                                      <p:tavLst>
                                        <p:tav tm="0">
                                          <p:val>
                                            <p:strVal val="#ppt_x-.2"/>
                                          </p:val>
                                        </p:tav>
                                        <p:tav tm="100000">
                                          <p:val>
                                            <p:strVal val="#ppt_x"/>
                                          </p:val>
                                        </p:tav>
                                      </p:tavLst>
                                    </p:anim>
                                    <p:anim calcmode="lin" valueType="num">
                                      <p:cBhvr>
                                        <p:cTn id="2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ppt_x</p:attrName>
                                        </p:attrNameLst>
                                      </p:cBhvr>
                                      <p:tavLst>
                                        <p:tav tm="0">
                                          <p:val>
                                            <p:strVal val="#ppt_x-.2"/>
                                          </p:val>
                                        </p:tav>
                                        <p:tav tm="100000">
                                          <p:val>
                                            <p:strVal val="#ppt_x"/>
                                          </p:val>
                                        </p:tav>
                                      </p:tavLst>
                                    </p:anim>
                                    <p:anim calcmode="lin" valueType="num">
                                      <p:cBhvr>
                                        <p:cTn id="34"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nodeType="clickEffect">
                                  <p:stCondLst>
                                    <p:cond delay="0"/>
                                  </p:stCondLst>
                                  <p:childTnLst>
                                    <p:set>
                                      <p:cBhvr>
                                        <p:cTn id="39" dur="1" fill="hold">
                                          <p:stCondLst>
                                            <p:cond delay="0"/>
                                          </p:stCondLst>
                                        </p:cTn>
                                        <p:tgtEl>
                                          <p:spTgt spid="3079">
                                            <p:txEl>
                                              <p:pRg st="4" end="4"/>
                                            </p:txEl>
                                          </p:spTgt>
                                        </p:tgtEl>
                                        <p:attrNameLst>
                                          <p:attrName>style.visibility</p:attrName>
                                        </p:attrNameLst>
                                      </p:cBhvr>
                                      <p:to>
                                        <p:strVal val="visible"/>
                                      </p:to>
                                    </p:set>
                                    <p:anim calcmode="lin" valueType="num">
                                      <p:cBhvr>
                                        <p:cTn id="40" dur="1000" fill="hold"/>
                                        <p:tgtEl>
                                          <p:spTgt spid="3079">
                                            <p:txEl>
                                              <p:pRg st="4" end="4"/>
                                            </p:txEl>
                                          </p:spTgt>
                                        </p:tgtEl>
                                        <p:attrNameLst>
                                          <p:attrName>ppt_x</p:attrName>
                                        </p:attrNameLst>
                                      </p:cBhvr>
                                      <p:tavLst>
                                        <p:tav tm="0">
                                          <p:val>
                                            <p:strVal val="#ppt_x-.2"/>
                                          </p:val>
                                        </p:tav>
                                        <p:tav tm="100000">
                                          <p:val>
                                            <p:strVal val="#ppt_x"/>
                                          </p:val>
                                        </p:tav>
                                      </p:tavLst>
                                    </p:anim>
                                    <p:anim calcmode="lin" valueType="num">
                                      <p:cBhvr>
                                        <p:cTn id="41" dur="1000" fill="hold"/>
                                        <p:tgtEl>
                                          <p:spTgt spid="307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079">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nodeType="clickEffect">
                                  <p:stCondLst>
                                    <p:cond delay="0"/>
                                  </p:stCondLst>
                                  <p:childTnLst>
                                    <p:set>
                                      <p:cBhvr>
                                        <p:cTn id="46" dur="1" fill="hold">
                                          <p:stCondLst>
                                            <p:cond delay="0"/>
                                          </p:stCondLst>
                                        </p:cTn>
                                        <p:tgtEl>
                                          <p:spTgt spid="3079">
                                            <p:txEl>
                                              <p:pRg st="5" end="5"/>
                                            </p:txEl>
                                          </p:spTgt>
                                        </p:tgtEl>
                                        <p:attrNameLst>
                                          <p:attrName>style.visibility</p:attrName>
                                        </p:attrNameLst>
                                      </p:cBhvr>
                                      <p:to>
                                        <p:strVal val="visible"/>
                                      </p:to>
                                    </p:set>
                                    <p:anim calcmode="lin" valueType="num">
                                      <p:cBhvr>
                                        <p:cTn id="47" dur="1000" fill="hold"/>
                                        <p:tgtEl>
                                          <p:spTgt spid="3079">
                                            <p:txEl>
                                              <p:pRg st="5" end="5"/>
                                            </p:txEl>
                                          </p:spTgt>
                                        </p:tgtEl>
                                        <p:attrNameLst>
                                          <p:attrName>ppt_x</p:attrName>
                                        </p:attrNameLst>
                                      </p:cBhvr>
                                      <p:tavLst>
                                        <p:tav tm="0">
                                          <p:val>
                                            <p:strVal val="#ppt_x-.2"/>
                                          </p:val>
                                        </p:tav>
                                        <p:tav tm="100000">
                                          <p:val>
                                            <p:strVal val="#ppt_x"/>
                                          </p:val>
                                        </p:tav>
                                      </p:tavLst>
                                    </p:anim>
                                    <p:anim calcmode="lin" valueType="num">
                                      <p:cBhvr>
                                        <p:cTn id="48" dur="1000" fill="hold"/>
                                        <p:tgtEl>
                                          <p:spTgt spid="307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079">
                                            <p:txEl>
                                              <p:pRg st="5" end="5"/>
                                            </p:txEl>
                                          </p:spTgt>
                                        </p:tgtEl>
                                      </p:cBhvr>
                                    </p:animEffect>
                                  </p:childTnLst>
                                </p:cTn>
                              </p:par>
                              <p:par>
                                <p:cTn id="50" presetID="29" presetClass="entr" presetSubtype="0" fill="hold" nodeType="withEffect">
                                  <p:stCondLst>
                                    <p:cond delay="0"/>
                                  </p:stCondLst>
                                  <p:childTnLst>
                                    <p:set>
                                      <p:cBhvr>
                                        <p:cTn id="51" dur="1" fill="hold">
                                          <p:stCondLst>
                                            <p:cond delay="0"/>
                                          </p:stCondLst>
                                        </p:cTn>
                                        <p:tgtEl>
                                          <p:spTgt spid="3079">
                                            <p:txEl>
                                              <p:pRg st="7" end="7"/>
                                            </p:txEl>
                                          </p:spTgt>
                                        </p:tgtEl>
                                        <p:attrNameLst>
                                          <p:attrName>style.visibility</p:attrName>
                                        </p:attrNameLst>
                                      </p:cBhvr>
                                      <p:to>
                                        <p:strVal val="visible"/>
                                      </p:to>
                                    </p:set>
                                    <p:anim calcmode="lin" valueType="num">
                                      <p:cBhvr>
                                        <p:cTn id="52" dur="1000" fill="hold"/>
                                        <p:tgtEl>
                                          <p:spTgt spid="3079">
                                            <p:txEl>
                                              <p:pRg st="7" end="7"/>
                                            </p:txEl>
                                          </p:spTgt>
                                        </p:tgtEl>
                                        <p:attrNameLst>
                                          <p:attrName>ppt_x</p:attrName>
                                        </p:attrNameLst>
                                      </p:cBhvr>
                                      <p:tavLst>
                                        <p:tav tm="0">
                                          <p:val>
                                            <p:strVal val="#ppt_x-.2"/>
                                          </p:val>
                                        </p:tav>
                                        <p:tav tm="100000">
                                          <p:val>
                                            <p:strVal val="#ppt_x"/>
                                          </p:val>
                                        </p:tav>
                                      </p:tavLst>
                                    </p:anim>
                                    <p:anim calcmode="lin" valueType="num">
                                      <p:cBhvr>
                                        <p:cTn id="53" dur="1000" fill="hold"/>
                                        <p:tgtEl>
                                          <p:spTgt spid="307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079">
                                            <p:txEl>
                                              <p:pRg st="7" end="7"/>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1000" fill="hold"/>
                                        <p:tgtEl>
                                          <p:spTgt spid="26"/>
                                        </p:tgtEl>
                                        <p:attrNameLst>
                                          <p:attrName>ppt_x</p:attrName>
                                        </p:attrNameLst>
                                      </p:cBhvr>
                                      <p:tavLst>
                                        <p:tav tm="0">
                                          <p:val>
                                            <p:strVal val="#ppt_x-.2"/>
                                          </p:val>
                                        </p:tav>
                                        <p:tav tm="100000">
                                          <p:val>
                                            <p:strVal val="#ppt_x"/>
                                          </p:val>
                                        </p:tav>
                                      </p:tavLst>
                                    </p:anim>
                                    <p:anim calcmode="lin" valueType="num">
                                      <p:cBhvr>
                                        <p:cTn id="60"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61" dur="1000"/>
                                        <p:tgtEl>
                                          <p:spTgt spid="2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ppt_x</p:attrName>
                                        </p:attrNameLst>
                                      </p:cBhvr>
                                      <p:tavLst>
                                        <p:tav tm="0">
                                          <p:val>
                                            <p:strVal val="#ppt_x-.2"/>
                                          </p:val>
                                        </p:tav>
                                        <p:tav tm="100000">
                                          <p:val>
                                            <p:strVal val="#ppt_x"/>
                                          </p:val>
                                        </p:tav>
                                      </p:tavLst>
                                    </p:anim>
                                    <p:anim calcmode="lin" valueType="num">
                                      <p:cBhvr>
                                        <p:cTn id="67"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9" presetClass="entr" presetSubtype="0"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1000" fill="hold"/>
                                        <p:tgtEl>
                                          <p:spTgt spid="27"/>
                                        </p:tgtEl>
                                        <p:attrNameLst>
                                          <p:attrName>ppt_x</p:attrName>
                                        </p:attrNameLst>
                                      </p:cBhvr>
                                      <p:tavLst>
                                        <p:tav tm="0">
                                          <p:val>
                                            <p:strVal val="#ppt_x-.2"/>
                                          </p:val>
                                        </p:tav>
                                        <p:tav tm="100000">
                                          <p:val>
                                            <p:strVal val="#ppt_x"/>
                                          </p:val>
                                        </p:tav>
                                      </p:tavLst>
                                    </p:anim>
                                    <p:anim calcmode="lin" valueType="num">
                                      <p:cBhvr>
                                        <p:cTn id="74"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7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57166"/>
            <a:ext cx="8072494" cy="4770537"/>
          </a:xfrm>
          <a:prstGeom prst="rect">
            <a:avLst/>
          </a:prstGeom>
        </p:spPr>
        <p:txBody>
          <a:bodyPr wrap="square">
            <a:spAutoFit/>
          </a:bodyPr>
          <a:lstStyle/>
          <a:p>
            <a:pPr algn="just">
              <a:lnSpc>
                <a:spcPct val="80000"/>
              </a:lnSpc>
              <a:defRPr/>
            </a:pPr>
            <a:r>
              <a:rPr lang="ar-SA" sz="3200" dirty="0" smtClean="0">
                <a:solidFill>
                  <a:srgbClr val="0070C0"/>
                </a:solidFill>
                <a:cs typeface="B Nazanin" pitchFamily="2" charset="-78"/>
              </a:rPr>
              <a:t>تنها</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در</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سه</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وضعيت</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زير</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مي</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توان</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به</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انجام</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تحقيق</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روي</a:t>
            </a:r>
            <a:r>
              <a:rPr lang="en-US" sz="3200" dirty="0" smtClean="0">
                <a:solidFill>
                  <a:srgbClr val="0070C0"/>
                </a:solidFill>
                <a:cs typeface="B Nazanin" pitchFamily="2" charset="-78"/>
              </a:rPr>
              <a:t> </a:t>
            </a:r>
            <a:r>
              <a:rPr lang="fa-IR" sz="3200" dirty="0" smtClean="0">
                <a:solidFill>
                  <a:srgbClr val="0070C0"/>
                </a:solidFill>
                <a:cs typeface="B Nazanin" pitchFamily="2" charset="-78"/>
              </a:rPr>
              <a:t> </a:t>
            </a:r>
            <a:r>
              <a:rPr lang="ar-SA" sz="3200" dirty="0" smtClean="0">
                <a:solidFill>
                  <a:srgbClr val="0070C0"/>
                </a:solidFill>
                <a:cs typeface="B Nazanin" pitchFamily="2" charset="-78"/>
              </a:rPr>
              <a:t>موضوعي</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که</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قبلا</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روي</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آن</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کار</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شده</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است</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اقدام</a:t>
            </a:r>
            <a:r>
              <a:rPr lang="en-US" sz="3200" dirty="0" smtClean="0">
                <a:solidFill>
                  <a:srgbClr val="0070C0"/>
                </a:solidFill>
                <a:cs typeface="B Nazanin" pitchFamily="2" charset="-78"/>
              </a:rPr>
              <a:t> </a:t>
            </a:r>
            <a:r>
              <a:rPr lang="ar-SA" sz="3200" dirty="0" smtClean="0">
                <a:solidFill>
                  <a:srgbClr val="0070C0"/>
                </a:solidFill>
                <a:cs typeface="B Nazanin" pitchFamily="2" charset="-78"/>
              </a:rPr>
              <a:t>کرد</a:t>
            </a:r>
            <a:r>
              <a:rPr lang="en-US" sz="3600" dirty="0" smtClean="0">
                <a:solidFill>
                  <a:srgbClr val="0070C0"/>
                </a:solidFill>
                <a:cs typeface="B Nazanin" pitchFamily="2" charset="-78"/>
              </a:rPr>
              <a:t>.</a:t>
            </a:r>
          </a:p>
          <a:p>
            <a:pPr marL="457200" indent="-457200" algn="just">
              <a:lnSpc>
                <a:spcPct val="80000"/>
              </a:lnSpc>
              <a:defRPr/>
            </a:pPr>
            <a:endParaRPr lang="en-US" sz="3600" dirty="0" smtClean="0">
              <a:cs typeface="B Nazanin" pitchFamily="2" charset="-78"/>
            </a:endParaRPr>
          </a:p>
          <a:p>
            <a:pPr marL="838200" lvl="1" indent="-381000" algn="just">
              <a:lnSpc>
                <a:spcPct val="80000"/>
              </a:lnSpc>
              <a:buClr>
                <a:srgbClr val="FF0000"/>
              </a:buClr>
              <a:buFont typeface="Wingdings" pitchFamily="2" charset="2"/>
              <a:buChar char="v"/>
              <a:defRPr/>
            </a:pPr>
            <a:r>
              <a:rPr lang="ar-SA" sz="3200" dirty="0" smtClean="0">
                <a:cs typeface="B Nazanin" pitchFamily="2" charset="-78"/>
              </a:rPr>
              <a:t>در</a:t>
            </a:r>
            <a:r>
              <a:rPr lang="en-US" sz="3200" dirty="0" smtClean="0">
                <a:cs typeface="B Nazanin" pitchFamily="2" charset="-78"/>
              </a:rPr>
              <a:t> </a:t>
            </a:r>
            <a:r>
              <a:rPr lang="ar-SA" sz="3200" dirty="0" smtClean="0">
                <a:cs typeface="B Nazanin" pitchFamily="2" charset="-78"/>
              </a:rPr>
              <a:t>شرايط</a:t>
            </a:r>
            <a:r>
              <a:rPr lang="en-US" sz="3200" dirty="0" smtClean="0">
                <a:cs typeface="B Nazanin" pitchFamily="2" charset="-78"/>
              </a:rPr>
              <a:t> </a:t>
            </a:r>
            <a:r>
              <a:rPr lang="ar-SA" sz="3200" dirty="0" smtClean="0">
                <a:cs typeface="B Nazanin" pitchFamily="2" charset="-78"/>
              </a:rPr>
              <a:t>زماني</a:t>
            </a:r>
            <a:r>
              <a:rPr lang="en-US" sz="3200" dirty="0" smtClean="0">
                <a:cs typeface="B Nazanin" pitchFamily="2" charset="-78"/>
              </a:rPr>
              <a:t> </a:t>
            </a:r>
            <a:r>
              <a:rPr lang="ar-SA" sz="3200" dirty="0" smtClean="0">
                <a:cs typeface="B Nazanin" pitchFamily="2" charset="-78"/>
              </a:rPr>
              <a:t>متفاوت</a:t>
            </a:r>
            <a:endParaRPr lang="en-US" sz="3200" dirty="0" smtClean="0">
              <a:cs typeface="B Nazanin" pitchFamily="2" charset="-78"/>
            </a:endParaRPr>
          </a:p>
          <a:p>
            <a:pPr marL="838200" lvl="1" indent="-381000" algn="just">
              <a:lnSpc>
                <a:spcPct val="80000"/>
              </a:lnSpc>
              <a:buClr>
                <a:srgbClr val="FF0000"/>
              </a:buClr>
              <a:buFont typeface="Wingdings" pitchFamily="2" charset="2"/>
              <a:buChar char="v"/>
              <a:defRPr/>
            </a:pPr>
            <a:r>
              <a:rPr lang="ar-SA" sz="3200" dirty="0" smtClean="0">
                <a:cs typeface="B Nazanin" pitchFamily="2" charset="-78"/>
              </a:rPr>
              <a:t>در</a:t>
            </a:r>
            <a:r>
              <a:rPr lang="en-US" sz="3200" dirty="0" smtClean="0">
                <a:cs typeface="B Nazanin" pitchFamily="2" charset="-78"/>
              </a:rPr>
              <a:t> </a:t>
            </a:r>
            <a:r>
              <a:rPr lang="ar-SA" sz="3200" dirty="0" smtClean="0">
                <a:cs typeface="B Nazanin" pitchFamily="2" charset="-78"/>
              </a:rPr>
              <a:t>شرايط</a:t>
            </a:r>
            <a:r>
              <a:rPr lang="en-US" sz="3200" dirty="0" smtClean="0">
                <a:cs typeface="B Nazanin" pitchFamily="2" charset="-78"/>
              </a:rPr>
              <a:t> </a:t>
            </a:r>
            <a:r>
              <a:rPr lang="ar-SA" sz="3200" dirty="0" smtClean="0">
                <a:cs typeface="B Nazanin" pitchFamily="2" charset="-78"/>
              </a:rPr>
              <a:t>جغرا</a:t>
            </a:r>
            <a:r>
              <a:rPr lang="fa-IR" sz="3200" dirty="0" smtClean="0">
                <a:cs typeface="B Nazanin" pitchFamily="2" charset="-78"/>
              </a:rPr>
              <a:t>ف</a:t>
            </a:r>
            <a:r>
              <a:rPr lang="ar-SA" sz="3200" dirty="0" smtClean="0">
                <a:cs typeface="B Nazanin" pitchFamily="2" charset="-78"/>
              </a:rPr>
              <a:t>يائي</a:t>
            </a:r>
            <a:r>
              <a:rPr lang="en-US" sz="3200" dirty="0" smtClean="0">
                <a:cs typeface="B Nazanin" pitchFamily="2" charset="-78"/>
              </a:rPr>
              <a:t> </a:t>
            </a:r>
            <a:r>
              <a:rPr lang="ar-SA" sz="3200" dirty="0" smtClean="0">
                <a:cs typeface="B Nazanin" pitchFamily="2" charset="-78"/>
              </a:rPr>
              <a:t>مختلف</a:t>
            </a:r>
            <a:endParaRPr lang="en-US" sz="3200" dirty="0" smtClean="0">
              <a:cs typeface="B Nazanin" pitchFamily="2" charset="-78"/>
            </a:endParaRPr>
          </a:p>
          <a:p>
            <a:pPr marL="838200" lvl="1" indent="-381000" algn="just">
              <a:lnSpc>
                <a:spcPct val="80000"/>
              </a:lnSpc>
              <a:buClr>
                <a:srgbClr val="FF0000"/>
              </a:buClr>
              <a:buFont typeface="Wingdings" pitchFamily="2" charset="2"/>
              <a:buChar char="v"/>
              <a:defRPr/>
            </a:pPr>
            <a:r>
              <a:rPr lang="ar-SA" sz="3200" dirty="0" smtClean="0">
                <a:cs typeface="B Nazanin" pitchFamily="2" charset="-78"/>
              </a:rPr>
              <a:t>درصورت</a:t>
            </a:r>
            <a:r>
              <a:rPr lang="en-US" sz="3200" dirty="0" smtClean="0">
                <a:cs typeface="B Nazanin" pitchFamily="2" charset="-78"/>
              </a:rPr>
              <a:t> </a:t>
            </a:r>
            <a:r>
              <a:rPr lang="ar-SA" sz="3200" dirty="0" smtClean="0">
                <a:cs typeface="B Nazanin" pitchFamily="2" charset="-78"/>
              </a:rPr>
              <a:t>عدم</a:t>
            </a:r>
            <a:r>
              <a:rPr lang="en-US" sz="3200" dirty="0" smtClean="0">
                <a:cs typeface="B Nazanin" pitchFamily="2" charset="-78"/>
              </a:rPr>
              <a:t> </a:t>
            </a:r>
            <a:r>
              <a:rPr lang="ar-SA" sz="3200" dirty="0" smtClean="0">
                <a:cs typeface="B Nazanin" pitchFamily="2" charset="-78"/>
              </a:rPr>
              <a:t>دستيابي</a:t>
            </a:r>
            <a:r>
              <a:rPr lang="en-US" sz="3200" dirty="0" smtClean="0">
                <a:cs typeface="B Nazanin" pitchFamily="2" charset="-78"/>
              </a:rPr>
              <a:t> </a:t>
            </a:r>
            <a:r>
              <a:rPr lang="ar-SA" sz="3200" dirty="0" smtClean="0">
                <a:cs typeface="B Nazanin" pitchFamily="2" charset="-78"/>
              </a:rPr>
              <a:t>به</a:t>
            </a:r>
            <a:r>
              <a:rPr lang="en-US" sz="3200" dirty="0" smtClean="0">
                <a:cs typeface="B Nazanin" pitchFamily="2" charset="-78"/>
              </a:rPr>
              <a:t> </a:t>
            </a:r>
            <a:r>
              <a:rPr lang="ar-SA" sz="3200" dirty="0" smtClean="0">
                <a:cs typeface="B Nazanin" pitchFamily="2" charset="-78"/>
              </a:rPr>
              <a:t>نتايج</a:t>
            </a:r>
            <a:r>
              <a:rPr lang="en-US" sz="3200" dirty="0" smtClean="0">
                <a:cs typeface="B Nazanin" pitchFamily="2" charset="-78"/>
              </a:rPr>
              <a:t> </a:t>
            </a:r>
            <a:r>
              <a:rPr lang="ar-SA" sz="3200" dirty="0" smtClean="0">
                <a:cs typeface="B Nazanin" pitchFamily="2" charset="-78"/>
              </a:rPr>
              <a:t>کافي</a:t>
            </a:r>
            <a:endParaRPr lang="en-US" sz="3200" dirty="0" smtClean="0">
              <a:cs typeface="B Nazanin" pitchFamily="2" charset="-78"/>
            </a:endParaRPr>
          </a:p>
          <a:p>
            <a:pPr marL="838200" lvl="1" indent="-381000" algn="just">
              <a:lnSpc>
                <a:spcPct val="80000"/>
              </a:lnSpc>
              <a:buFontTx/>
              <a:buAutoNum type="arabicPeriod"/>
              <a:defRPr/>
            </a:pPr>
            <a:endParaRPr lang="fa-IR" sz="3600" dirty="0" smtClean="0">
              <a:cs typeface="B Nazanin" pitchFamily="2" charset="-78"/>
            </a:endParaRPr>
          </a:p>
          <a:p>
            <a:pPr algn="just">
              <a:lnSpc>
                <a:spcPct val="80000"/>
              </a:lnSpc>
              <a:defRPr/>
            </a:pPr>
            <a:r>
              <a:rPr lang="fa-IR" sz="3600" dirty="0" smtClean="0">
                <a:cs typeface="B Nazanin" pitchFamily="2" charset="-78"/>
              </a:rPr>
              <a:t> </a:t>
            </a:r>
            <a:r>
              <a:rPr lang="fa-IR" sz="3200" dirty="0" smtClean="0">
                <a:cs typeface="B Nazanin" pitchFamily="2" charset="-78"/>
              </a:rPr>
              <a:t>اگر شرايط زماني و مكاني تغيير كرده باشد مي‏توانيد طرح را انجام دهيد. </a:t>
            </a:r>
          </a:p>
          <a:p>
            <a:pPr algn="just">
              <a:lnSpc>
                <a:spcPct val="80000"/>
              </a:lnSpc>
              <a:defRPr/>
            </a:pPr>
            <a:r>
              <a:rPr lang="fa-IR" sz="3200" dirty="0" smtClean="0">
                <a:cs typeface="B Nazanin" pitchFamily="2" charset="-78"/>
              </a:rPr>
              <a:t>مثل: بررسي شيوع موارد سل در ايران در دو تحقيق به فاصله 20 سال يا بررسي شيوع موارد ايدز در ايران و در آمريكا.</a:t>
            </a:r>
            <a:endParaRPr lang="en-US" sz="3200" dirty="0" smtClean="0">
              <a:cs typeface="B Nazanin" pitchFamily="2" charset="-78"/>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en-US" altLang="fa-IR" smtClean="0">
                <a:solidFill>
                  <a:srgbClr val="FF0000"/>
                </a:solidFill>
              </a:rPr>
              <a:t>Qualitative Variable</a:t>
            </a:r>
          </a:p>
        </p:txBody>
      </p:sp>
      <p:sp>
        <p:nvSpPr>
          <p:cNvPr id="20483" name="Rectangle 3"/>
          <p:cNvSpPr>
            <a:spLocks noGrp="1"/>
          </p:cNvSpPr>
          <p:nvPr>
            <p:ph type="body" idx="1"/>
          </p:nvPr>
        </p:nvSpPr>
        <p:spPr/>
        <p:txBody>
          <a:bodyPr/>
          <a:lstStyle/>
          <a:p>
            <a:pPr>
              <a:buClr>
                <a:srgbClr val="FF0000"/>
              </a:buClr>
              <a:buFont typeface="Wingdings" panose="05000000000000000000" pitchFamily="2" charset="2"/>
              <a:buChar char="v"/>
            </a:pPr>
            <a:r>
              <a:rPr lang="fa-IR" altLang="fa-IR" smtClean="0">
                <a:solidFill>
                  <a:schemeClr val="bg1"/>
                </a:solidFill>
                <a:cs typeface="B Nazanin" panose="00000400000000000000" pitchFamily="2" charset="-78"/>
              </a:rPr>
              <a:t>نشان دهنده کیفیت صفات</a:t>
            </a:r>
          </a:p>
          <a:p>
            <a:pPr>
              <a:buClr>
                <a:srgbClr val="FF0000"/>
              </a:buClr>
              <a:buFont typeface="Wingdings" panose="05000000000000000000" pitchFamily="2" charset="2"/>
              <a:buChar char="v"/>
            </a:pPr>
            <a:r>
              <a:rPr lang="fa-IR" altLang="fa-IR" smtClean="0">
                <a:solidFill>
                  <a:schemeClr val="bg1"/>
                </a:solidFill>
                <a:cs typeface="B Nazanin" panose="00000400000000000000" pitchFamily="2" charset="-78"/>
              </a:rPr>
              <a:t>قابل اندازه گیری نیست</a:t>
            </a:r>
          </a:p>
          <a:p>
            <a:pPr>
              <a:buClr>
                <a:srgbClr val="FF0000"/>
              </a:buClr>
              <a:buFont typeface="Wingdings" panose="05000000000000000000" pitchFamily="2" charset="2"/>
              <a:buChar char="v"/>
            </a:pPr>
            <a:r>
              <a:rPr lang="fa-IR" altLang="fa-IR" smtClean="0">
                <a:solidFill>
                  <a:schemeClr val="bg1"/>
                </a:solidFill>
                <a:cs typeface="B Nazanin" panose="00000400000000000000" pitchFamily="2" charset="-78"/>
              </a:rPr>
              <a:t>عدد و رقمی نمی توان به آن نسبت داد</a:t>
            </a:r>
          </a:p>
          <a:p>
            <a:pPr>
              <a:buClr>
                <a:srgbClr val="FF0000"/>
              </a:buClr>
              <a:buFont typeface="Wingdings" panose="05000000000000000000" pitchFamily="2" charset="2"/>
              <a:buChar char="v"/>
            </a:pPr>
            <a:r>
              <a:rPr lang="fa-IR" altLang="fa-IR" smtClean="0">
                <a:solidFill>
                  <a:schemeClr val="bg1"/>
                </a:solidFill>
                <a:cs typeface="B Nazanin" panose="00000400000000000000" pitchFamily="2" charset="-78"/>
              </a:rPr>
              <a:t>به دو شکلند: دو حالتی، چند حالتی</a:t>
            </a:r>
          </a:p>
          <a:p>
            <a:pPr>
              <a:buClr>
                <a:srgbClr val="FF0000"/>
              </a:buClr>
              <a:buFont typeface="Wingdings" panose="05000000000000000000" pitchFamily="2" charset="2"/>
              <a:buChar char="v"/>
            </a:pPr>
            <a:endParaRPr lang="fa-IR" altLang="fa-IR" smtClean="0">
              <a:solidFill>
                <a:schemeClr val="bg1"/>
              </a:solidFill>
              <a:cs typeface="B Nazanin" panose="00000400000000000000" pitchFamily="2" charset="-78"/>
            </a:endParaRPr>
          </a:p>
          <a:p>
            <a:pPr>
              <a:buClr>
                <a:srgbClr val="FF0000"/>
              </a:buClr>
              <a:buFont typeface="Arial" panose="020B0604020202020204" pitchFamily="34" charset="0"/>
              <a:buNone/>
            </a:pPr>
            <a:r>
              <a:rPr lang="fa-IR" altLang="fa-IR" smtClean="0">
                <a:solidFill>
                  <a:schemeClr val="bg1"/>
                </a:solidFill>
                <a:cs typeface="B Nazanin" panose="00000400000000000000" pitchFamily="2" charset="-78"/>
              </a:rPr>
              <a:t>مثال: جنس بیماران، نوع بیماریها، گروههای خونی</a:t>
            </a:r>
            <a:endParaRPr lang="en-US" altLang="fa-IR" smtClean="0">
              <a:solidFill>
                <a:schemeClr val="bg1"/>
              </a:solidFill>
              <a:cs typeface="B Nazanin" panose="00000400000000000000" pitchFamily="2" charset="-78"/>
            </a:endParaRPr>
          </a:p>
        </p:txBody>
      </p:sp>
    </p:spTree>
    <p:extLst>
      <p:ext uri="{BB962C8B-B14F-4D97-AF65-F5344CB8AC3E}">
        <p14:creationId xmlns:p14="http://schemas.microsoft.com/office/powerpoint/2010/main" val="125993330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714875" y="857250"/>
            <a:ext cx="3429000"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flipV="1">
            <a:off x="142875" y="6429375"/>
            <a:ext cx="1571625"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079" name="TextBox 6"/>
          <p:cNvSpPr txBox="1">
            <a:spLocks noChangeArrowheads="1"/>
          </p:cNvSpPr>
          <p:nvPr/>
        </p:nvSpPr>
        <p:spPr bwMode="auto">
          <a:xfrm>
            <a:off x="1571625" y="1214438"/>
            <a:ext cx="650081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ts val="1200"/>
              </a:spcAft>
              <a:buFontTx/>
              <a:buNone/>
            </a:pPr>
            <a:r>
              <a:rPr lang="fa-IR" altLang="fa-IR" sz="2800" smtClean="0">
                <a:solidFill>
                  <a:srgbClr val="FFFF99"/>
                </a:solidFill>
                <a:latin typeface="Arial" panose="020B0604020202020204" pitchFamily="34" charset="0"/>
                <a:cs typeface="B Zar" panose="00000400000000000000" pitchFamily="2" charset="-78"/>
              </a:rPr>
              <a:t>2. کيفي </a:t>
            </a:r>
            <a:r>
              <a:rPr lang="en-US" altLang="fa-IR" sz="2800" smtClean="0">
                <a:solidFill>
                  <a:srgbClr val="FFFF99"/>
                </a:solidFill>
                <a:latin typeface="Arial" panose="020B0604020202020204" pitchFamily="34" charset="0"/>
                <a:cs typeface="B Zar" panose="00000400000000000000" pitchFamily="2" charset="-78"/>
              </a:rPr>
              <a:t>qualitative</a:t>
            </a:r>
            <a:endParaRPr lang="fa-IR" altLang="fa-IR" sz="2800" smtClean="0">
              <a:solidFill>
                <a:srgbClr val="FFFF99"/>
              </a:solidFill>
              <a:latin typeface="Arial" panose="020B0604020202020204" pitchFamily="34" charset="0"/>
              <a:cs typeface="B Zar" panose="00000400000000000000" pitchFamily="2" charset="-78"/>
            </a:endParaRPr>
          </a:p>
          <a:p>
            <a:pPr fontAlgn="base">
              <a:spcBef>
                <a:spcPct val="0"/>
              </a:spcBef>
              <a:spcAft>
                <a:spcPts val="1200"/>
              </a:spcAft>
              <a:buFontTx/>
              <a:buNone/>
            </a:pPr>
            <a:r>
              <a:rPr lang="fa-IR" altLang="fa-IR" sz="2800" smtClean="0">
                <a:solidFill>
                  <a:srgbClr val="FFFF99"/>
                </a:solidFill>
                <a:latin typeface="Arial" panose="020B0604020202020204" pitchFamily="34" charset="0"/>
                <a:cs typeface="B Zar" panose="00000400000000000000" pitchFamily="2" charset="-78"/>
              </a:rPr>
              <a:t>       </a:t>
            </a:r>
            <a:r>
              <a:rPr lang="fa-IR" altLang="fa-IR" sz="2800" smtClean="0">
                <a:solidFill>
                  <a:prstClr val="white"/>
                </a:solidFill>
                <a:latin typeface="Arial" panose="020B0604020202020204" pitchFamily="34" charset="0"/>
                <a:cs typeface="B Zar" panose="00000400000000000000" pitchFamily="2" charset="-78"/>
              </a:rPr>
              <a:t>کيفيت صفات را نشان مي دهد مانند: نژاد، جنسيت</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دو حالته </a:t>
            </a:r>
            <a:r>
              <a:rPr lang="en-US" altLang="fa-IR" sz="2800" smtClean="0">
                <a:solidFill>
                  <a:prstClr val="white"/>
                </a:solidFill>
                <a:latin typeface="Arial" panose="020B0604020202020204" pitchFamily="34" charset="0"/>
                <a:cs typeface="B Zar" panose="00000400000000000000" pitchFamily="2" charset="-78"/>
              </a:rPr>
              <a:t>binary</a:t>
            </a:r>
          </a:p>
          <a:p>
            <a:pPr fontAlgn="base">
              <a:spcBef>
                <a:spcPct val="0"/>
              </a:spcBef>
              <a:spcAft>
                <a:spcPts val="1200"/>
              </a:spcAft>
              <a:buFontTx/>
              <a:buNone/>
            </a:pPr>
            <a:r>
              <a:rPr lang="en-US" altLang="fa-IR" sz="2800" smtClean="0">
                <a:solidFill>
                  <a:prstClr val="white"/>
                </a:solidFill>
                <a:latin typeface="Arial" panose="020B0604020202020204" pitchFamily="34" charset="0"/>
                <a:cs typeface="B Zar" panose="00000400000000000000" pitchFamily="2" charset="-78"/>
              </a:rPr>
              <a:t>	</a:t>
            </a:r>
            <a:r>
              <a:rPr lang="fa-IR" altLang="fa-IR" sz="2800" smtClean="0">
                <a:solidFill>
                  <a:prstClr val="white"/>
                </a:solidFill>
                <a:latin typeface="Arial" panose="020B0604020202020204" pitchFamily="34" charset="0"/>
                <a:cs typeface="B Zar" panose="00000400000000000000" pitchFamily="2" charset="-78"/>
              </a:rPr>
              <a:t>مانند: جنسيت، ابتلا يا عدم ابتلا به سرطان ريه</a:t>
            </a:r>
            <a:endParaRPr lang="en-US" altLang="fa-IR" sz="2800" smtClean="0">
              <a:solidFill>
                <a:prstClr val="white"/>
              </a:solidFill>
              <a:latin typeface="Arial" panose="020B0604020202020204" pitchFamily="34" charset="0"/>
              <a:cs typeface="B Zar" panose="00000400000000000000" pitchFamily="2" charset="-78"/>
            </a:endParaRP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چند حالته </a:t>
            </a:r>
            <a:r>
              <a:rPr lang="en-US" altLang="fa-IR" sz="2800" smtClean="0">
                <a:solidFill>
                  <a:prstClr val="white"/>
                </a:solidFill>
                <a:latin typeface="Arial" panose="020B0604020202020204" pitchFamily="34" charset="0"/>
                <a:cs typeface="B Zar" panose="00000400000000000000" pitchFamily="2" charset="-78"/>
              </a:rPr>
              <a:t>nominal</a:t>
            </a:r>
            <a:r>
              <a:rPr lang="fa-IR" altLang="fa-IR" sz="2800" smtClean="0">
                <a:solidFill>
                  <a:prstClr val="white"/>
                </a:solidFill>
                <a:latin typeface="Arial" panose="020B0604020202020204" pitchFamily="34" charset="0"/>
                <a:cs typeface="B Zar" panose="00000400000000000000" pitchFamily="2" charset="-78"/>
              </a:rPr>
              <a:t> </a:t>
            </a: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مانند: نژاد، گروههاي خوني</a:t>
            </a:r>
          </a:p>
          <a:p>
            <a:pPr fontAlgn="base">
              <a:spcBef>
                <a:spcPct val="0"/>
              </a:spcBef>
              <a:spcAft>
                <a:spcPts val="1200"/>
              </a:spcAft>
              <a:buFontTx/>
              <a:buNone/>
            </a:pPr>
            <a:r>
              <a:rPr lang="en-US" altLang="fa-IR" sz="2800" smtClean="0">
                <a:solidFill>
                  <a:prstClr val="white"/>
                </a:solidFill>
                <a:latin typeface="Arial" panose="020B0604020202020204" pitchFamily="34" charset="0"/>
                <a:cs typeface="B Zar" panose="00000400000000000000" pitchFamily="2" charset="-78"/>
              </a:rPr>
              <a:t>      </a:t>
            </a:r>
            <a:r>
              <a:rPr lang="fa-IR" altLang="fa-IR" sz="2800" smtClean="0">
                <a:solidFill>
                  <a:prstClr val="white"/>
                </a:solidFill>
                <a:latin typeface="Arial" panose="020B0604020202020204" pitchFamily="34" charset="0"/>
                <a:cs typeface="B Zar" panose="00000400000000000000" pitchFamily="2" charset="-78"/>
              </a:rPr>
              <a:t> رتبه اي </a:t>
            </a:r>
            <a:r>
              <a:rPr lang="en-US" altLang="fa-IR" sz="2800" smtClean="0">
                <a:solidFill>
                  <a:prstClr val="white"/>
                </a:solidFill>
                <a:latin typeface="Arial" panose="020B0604020202020204" pitchFamily="34" charset="0"/>
                <a:cs typeface="B Zar" panose="00000400000000000000" pitchFamily="2" charset="-78"/>
              </a:rPr>
              <a:t>ordinal</a:t>
            </a:r>
            <a:endParaRPr lang="fa-IR" altLang="fa-IR" sz="2800" smtClean="0">
              <a:solidFill>
                <a:prstClr val="white"/>
              </a:solidFill>
              <a:latin typeface="Arial" panose="020B0604020202020204" pitchFamily="34" charset="0"/>
              <a:cs typeface="B Zar" panose="00000400000000000000" pitchFamily="2" charset="-78"/>
            </a:endParaRPr>
          </a:p>
          <a:p>
            <a:pPr fontAlgn="base">
              <a:spcBef>
                <a:spcPct val="0"/>
              </a:spcBef>
              <a:spcAft>
                <a:spcPts val="1200"/>
              </a:spcAft>
              <a:buFontTx/>
              <a:buNone/>
            </a:pPr>
            <a:r>
              <a:rPr lang="fa-IR" altLang="fa-IR" sz="2800" smtClean="0">
                <a:solidFill>
                  <a:prstClr val="white"/>
                </a:solidFill>
                <a:latin typeface="Arial" panose="020B0604020202020204" pitchFamily="34" charset="0"/>
                <a:cs typeface="B Zar" panose="00000400000000000000" pitchFamily="2" charset="-78"/>
              </a:rPr>
              <a:t>	مانند: سطح تحصيلات</a:t>
            </a:r>
            <a:endParaRPr lang="en-US" altLang="fa-IR" sz="2800" smtClean="0">
              <a:solidFill>
                <a:prstClr val="white"/>
              </a:solidFill>
              <a:latin typeface="Arial" panose="020B0604020202020204" pitchFamily="34" charset="0"/>
              <a:cs typeface="B Zar" panose="00000400000000000000" pitchFamily="2" charset="-78"/>
            </a:endParaRPr>
          </a:p>
        </p:txBody>
      </p:sp>
      <p:sp>
        <p:nvSpPr>
          <p:cNvPr id="21509" name="Rectangle 7"/>
          <p:cNvSpPr>
            <a:spLocks noChangeArrowheads="1"/>
          </p:cNvSpPr>
          <p:nvPr/>
        </p:nvSpPr>
        <p:spPr bwMode="auto">
          <a:xfrm>
            <a:off x="6572250" y="261938"/>
            <a:ext cx="167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ts val="1200"/>
              </a:spcAft>
              <a:buFontTx/>
              <a:buNone/>
            </a:pPr>
            <a:r>
              <a:rPr lang="fa-IR" altLang="fa-IR" sz="2800" b="1" smtClean="0">
                <a:solidFill>
                  <a:srgbClr val="FFC000"/>
                </a:solidFill>
                <a:latin typeface="Arial" panose="020B0604020202020204" pitchFamily="34" charset="0"/>
                <a:cs typeface="B Zar" panose="00000400000000000000" pitchFamily="2" charset="-78"/>
              </a:rPr>
              <a:t>انواع متغيرها:</a:t>
            </a:r>
          </a:p>
        </p:txBody>
      </p:sp>
    </p:spTree>
    <p:extLst>
      <p:ext uri="{BB962C8B-B14F-4D97-AF65-F5344CB8AC3E}">
        <p14:creationId xmlns:p14="http://schemas.microsoft.com/office/powerpoint/2010/main" val="40412631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 calcmode="lin" valueType="num">
                                      <p:cBhvr>
                                        <p:cTn id="7" dur="1000" fill="hold"/>
                                        <p:tgtEl>
                                          <p:spTgt spid="307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079">
                                            <p:txEl>
                                              <p:pRg st="1" end="1"/>
                                            </p:txEl>
                                          </p:spTgt>
                                        </p:tgtEl>
                                        <p:attrNameLst>
                                          <p:attrName>style.visibility</p:attrName>
                                        </p:attrNameLst>
                                      </p:cBhvr>
                                      <p:to>
                                        <p:strVal val="visible"/>
                                      </p:to>
                                    </p:set>
                                    <p:anim calcmode="lin" valueType="num">
                                      <p:cBhvr>
                                        <p:cTn id="14" dur="1000" fill="hold"/>
                                        <p:tgtEl>
                                          <p:spTgt spid="307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07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3079">
                                            <p:txEl>
                                              <p:pRg st="2" end="2"/>
                                            </p:txEl>
                                          </p:spTgt>
                                        </p:tgtEl>
                                        <p:attrNameLst>
                                          <p:attrName>style.visibility</p:attrName>
                                        </p:attrNameLst>
                                      </p:cBhvr>
                                      <p:to>
                                        <p:strVal val="visible"/>
                                      </p:to>
                                    </p:set>
                                    <p:anim calcmode="lin" valueType="num">
                                      <p:cBhvr>
                                        <p:cTn id="21" dur="1000" fill="hold"/>
                                        <p:tgtEl>
                                          <p:spTgt spid="3079">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07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7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3079">
                                            <p:txEl>
                                              <p:pRg st="3" end="3"/>
                                            </p:txEl>
                                          </p:spTgt>
                                        </p:tgtEl>
                                        <p:attrNameLst>
                                          <p:attrName>style.visibility</p:attrName>
                                        </p:attrNameLst>
                                      </p:cBhvr>
                                      <p:to>
                                        <p:strVal val="visible"/>
                                      </p:to>
                                    </p:set>
                                    <p:anim calcmode="lin" valueType="num">
                                      <p:cBhvr>
                                        <p:cTn id="28" dur="1000" fill="hold"/>
                                        <p:tgtEl>
                                          <p:spTgt spid="3079">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07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07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3079">
                                            <p:txEl>
                                              <p:pRg st="4" end="4"/>
                                            </p:txEl>
                                          </p:spTgt>
                                        </p:tgtEl>
                                        <p:attrNameLst>
                                          <p:attrName>style.visibility</p:attrName>
                                        </p:attrNameLst>
                                      </p:cBhvr>
                                      <p:to>
                                        <p:strVal val="visible"/>
                                      </p:to>
                                    </p:set>
                                    <p:anim calcmode="lin" valueType="num">
                                      <p:cBhvr>
                                        <p:cTn id="35" dur="1000" fill="hold"/>
                                        <p:tgtEl>
                                          <p:spTgt spid="3079">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07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07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3079">
                                            <p:txEl>
                                              <p:pRg st="5" end="5"/>
                                            </p:txEl>
                                          </p:spTgt>
                                        </p:tgtEl>
                                        <p:attrNameLst>
                                          <p:attrName>style.visibility</p:attrName>
                                        </p:attrNameLst>
                                      </p:cBhvr>
                                      <p:to>
                                        <p:strVal val="visible"/>
                                      </p:to>
                                    </p:set>
                                    <p:anim calcmode="lin" valueType="num">
                                      <p:cBhvr>
                                        <p:cTn id="42" dur="1000" fill="hold"/>
                                        <p:tgtEl>
                                          <p:spTgt spid="3079">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07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079">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nodeType="clickEffect">
                                  <p:stCondLst>
                                    <p:cond delay="0"/>
                                  </p:stCondLst>
                                  <p:childTnLst>
                                    <p:set>
                                      <p:cBhvr>
                                        <p:cTn id="48" dur="1" fill="hold">
                                          <p:stCondLst>
                                            <p:cond delay="0"/>
                                          </p:stCondLst>
                                        </p:cTn>
                                        <p:tgtEl>
                                          <p:spTgt spid="3079">
                                            <p:txEl>
                                              <p:pRg st="6" end="6"/>
                                            </p:txEl>
                                          </p:spTgt>
                                        </p:tgtEl>
                                        <p:attrNameLst>
                                          <p:attrName>style.visibility</p:attrName>
                                        </p:attrNameLst>
                                      </p:cBhvr>
                                      <p:to>
                                        <p:strVal val="visible"/>
                                      </p:to>
                                    </p:set>
                                    <p:anim calcmode="lin" valueType="num">
                                      <p:cBhvr>
                                        <p:cTn id="49" dur="1000" fill="hold"/>
                                        <p:tgtEl>
                                          <p:spTgt spid="3079">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307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079">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ntr" presetSubtype="0" fill="hold" nodeType="clickEffect">
                                  <p:stCondLst>
                                    <p:cond delay="0"/>
                                  </p:stCondLst>
                                  <p:childTnLst>
                                    <p:set>
                                      <p:cBhvr>
                                        <p:cTn id="55" dur="1" fill="hold">
                                          <p:stCondLst>
                                            <p:cond delay="0"/>
                                          </p:stCondLst>
                                        </p:cTn>
                                        <p:tgtEl>
                                          <p:spTgt spid="3079">
                                            <p:txEl>
                                              <p:pRg st="7" end="7"/>
                                            </p:txEl>
                                          </p:spTgt>
                                        </p:tgtEl>
                                        <p:attrNameLst>
                                          <p:attrName>style.visibility</p:attrName>
                                        </p:attrNameLst>
                                      </p:cBhvr>
                                      <p:to>
                                        <p:strVal val="visible"/>
                                      </p:to>
                                    </p:set>
                                    <p:anim calcmode="lin" valueType="num">
                                      <p:cBhvr>
                                        <p:cTn id="56" dur="1000" fill="hold"/>
                                        <p:tgtEl>
                                          <p:spTgt spid="3079">
                                            <p:txEl>
                                              <p:pRg st="7" end="7"/>
                                            </p:txEl>
                                          </p:spTgt>
                                        </p:tgtEl>
                                        <p:attrNameLst>
                                          <p:attrName>ppt_x</p:attrName>
                                        </p:attrNameLst>
                                      </p:cBhvr>
                                      <p:tavLst>
                                        <p:tav tm="0">
                                          <p:val>
                                            <p:strVal val="#ppt_x-.2"/>
                                          </p:val>
                                        </p:tav>
                                        <p:tav tm="100000">
                                          <p:val>
                                            <p:strVal val="#ppt_x"/>
                                          </p:val>
                                        </p:tav>
                                      </p:tavLst>
                                    </p:anim>
                                    <p:anim calcmode="lin" valueType="num">
                                      <p:cBhvr>
                                        <p:cTn id="57" dur="1000" fill="hold"/>
                                        <p:tgtEl>
                                          <p:spTgt spid="307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0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714875" y="857250"/>
            <a:ext cx="3429000"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flipV="1">
            <a:off x="142875" y="6429375"/>
            <a:ext cx="1571625"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079" name="TextBox 6"/>
          <p:cNvSpPr txBox="1">
            <a:spLocks noChangeArrowheads="1"/>
          </p:cNvSpPr>
          <p:nvPr/>
        </p:nvSpPr>
        <p:spPr bwMode="auto">
          <a:xfrm>
            <a:off x="1500188" y="1336675"/>
            <a:ext cx="6500812"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ts val="600"/>
              </a:spcBef>
              <a:spcAft>
                <a:spcPts val="600"/>
              </a:spcAft>
              <a:buFontTx/>
              <a:buNone/>
            </a:pPr>
            <a:r>
              <a:rPr lang="fa-IR" altLang="fa-IR" sz="2800" smtClean="0">
                <a:solidFill>
                  <a:srgbClr val="FFFF99"/>
                </a:solidFill>
                <a:latin typeface="Arial" panose="020B0604020202020204" pitchFamily="34" charset="0"/>
                <a:cs typeface="B Zar" panose="00000400000000000000" pitchFamily="2" charset="-78"/>
              </a:rPr>
              <a:t>1. كمي 	</a:t>
            </a:r>
            <a:r>
              <a:rPr lang="en-US" altLang="fa-IR" sz="2800" smtClean="0">
                <a:solidFill>
                  <a:srgbClr val="FFFF99"/>
                </a:solidFill>
                <a:latin typeface="Arial" panose="020B0604020202020204" pitchFamily="34" charset="0"/>
                <a:cs typeface="B Zar" panose="00000400000000000000" pitchFamily="2" charset="-78"/>
              </a:rPr>
              <a:t>quantitative</a:t>
            </a:r>
            <a:endParaRPr lang="fa-IR" altLang="fa-IR" sz="2800" smtClean="0">
              <a:solidFill>
                <a:srgbClr val="FFFF99"/>
              </a:solidFill>
              <a:latin typeface="Arial" panose="020B0604020202020204" pitchFamily="34" charset="0"/>
              <a:cs typeface="B Zar" panose="00000400000000000000" pitchFamily="2" charset="-78"/>
            </a:endParaRPr>
          </a:p>
          <a:p>
            <a:pPr fontAlgn="base">
              <a:spcBef>
                <a:spcPts val="600"/>
              </a:spcBef>
              <a:spcAft>
                <a:spcPts val="600"/>
              </a:spcAft>
              <a:buFontTx/>
              <a:buNone/>
            </a:pPr>
            <a:r>
              <a:rPr lang="fa-IR" altLang="fa-IR" sz="2800" smtClean="0">
                <a:solidFill>
                  <a:srgbClr val="FFFF99"/>
                </a:solidFill>
                <a:latin typeface="Arial" panose="020B0604020202020204" pitchFamily="34" charset="0"/>
                <a:cs typeface="B Zar" panose="00000400000000000000" pitchFamily="2" charset="-78"/>
              </a:rPr>
              <a:t>      </a:t>
            </a:r>
            <a:r>
              <a:rPr lang="fa-IR" altLang="fa-IR" sz="2800" smtClean="0">
                <a:solidFill>
                  <a:prstClr val="white"/>
                </a:solidFill>
                <a:latin typeface="Arial" panose="020B0604020202020204" pitchFamily="34" charset="0"/>
                <a:cs typeface="B Zar" panose="00000400000000000000" pitchFamily="2" charset="-78"/>
              </a:rPr>
              <a:t>با عدد نمايش داده مي شوند:</a:t>
            </a:r>
          </a:p>
          <a:p>
            <a:pPr lvl="1" fontAlgn="base">
              <a:spcBef>
                <a:spcPts val="600"/>
              </a:spcBef>
              <a:spcAft>
                <a:spcPts val="600"/>
              </a:spcAft>
              <a:buFont typeface="Arial" panose="020B0604020202020204" pitchFamily="34" charset="0"/>
              <a:buChar char="•"/>
            </a:pPr>
            <a:r>
              <a:rPr lang="fa-IR" altLang="fa-IR" smtClean="0">
                <a:solidFill>
                  <a:prstClr val="white"/>
                </a:solidFill>
                <a:latin typeface="Arial" panose="020B0604020202020204" pitchFamily="34" charset="0"/>
                <a:cs typeface="B Zar" panose="00000400000000000000" pitchFamily="2" charset="-78"/>
              </a:rPr>
              <a:t>کمي پيوسته</a:t>
            </a:r>
          </a:p>
          <a:p>
            <a:pPr lvl="1" fontAlgn="base">
              <a:spcBef>
                <a:spcPts val="600"/>
              </a:spcBef>
              <a:spcAft>
                <a:spcPts val="600"/>
              </a:spcAft>
              <a:buFontTx/>
              <a:buNone/>
            </a:pPr>
            <a:r>
              <a:rPr lang="fa-IR" altLang="fa-IR" smtClean="0">
                <a:solidFill>
                  <a:prstClr val="white"/>
                </a:solidFill>
                <a:latin typeface="Arial" panose="020B0604020202020204" pitchFamily="34" charset="0"/>
                <a:cs typeface="B Zar" panose="00000400000000000000" pitchFamily="2" charset="-78"/>
              </a:rPr>
              <a:t>	مانند: قد افراد، مقدار قند خون</a:t>
            </a:r>
          </a:p>
          <a:p>
            <a:pPr lvl="1" fontAlgn="base">
              <a:spcBef>
                <a:spcPts val="600"/>
              </a:spcBef>
              <a:spcAft>
                <a:spcPts val="600"/>
              </a:spcAft>
              <a:buFont typeface="Arial" panose="020B0604020202020204" pitchFamily="34" charset="0"/>
              <a:buChar char="•"/>
            </a:pPr>
            <a:r>
              <a:rPr lang="fa-IR" altLang="fa-IR" smtClean="0">
                <a:solidFill>
                  <a:prstClr val="white"/>
                </a:solidFill>
                <a:latin typeface="Arial" panose="020B0604020202020204" pitchFamily="34" charset="0"/>
                <a:cs typeface="B Zar" panose="00000400000000000000" pitchFamily="2" charset="-78"/>
              </a:rPr>
              <a:t>کمي گسسته</a:t>
            </a:r>
          </a:p>
          <a:p>
            <a:pPr lvl="1" fontAlgn="base">
              <a:spcBef>
                <a:spcPts val="600"/>
              </a:spcBef>
              <a:spcAft>
                <a:spcPts val="600"/>
              </a:spcAft>
              <a:buFontTx/>
              <a:buNone/>
            </a:pPr>
            <a:r>
              <a:rPr lang="fa-IR" altLang="fa-IR" smtClean="0">
                <a:solidFill>
                  <a:prstClr val="white"/>
                </a:solidFill>
                <a:latin typeface="Arial" panose="020B0604020202020204" pitchFamily="34" charset="0"/>
                <a:cs typeface="B Zar" panose="00000400000000000000" pitchFamily="2" charset="-78"/>
              </a:rPr>
              <a:t>	مانند: تعداد انگشتان يک دست، تعداد فرزندان يک خانواده، تعداد زايمانهاي يک خانم و ...</a:t>
            </a:r>
          </a:p>
        </p:txBody>
      </p:sp>
      <p:sp>
        <p:nvSpPr>
          <p:cNvPr id="23557" name="Rectangle 7"/>
          <p:cNvSpPr>
            <a:spLocks noChangeArrowheads="1"/>
          </p:cNvSpPr>
          <p:nvPr/>
        </p:nvSpPr>
        <p:spPr bwMode="auto">
          <a:xfrm>
            <a:off x="6643688" y="285750"/>
            <a:ext cx="1630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ts val="1200"/>
              </a:spcAft>
              <a:buFontTx/>
              <a:buNone/>
            </a:pPr>
            <a:r>
              <a:rPr lang="fa-IR" altLang="fa-IR" b="1" smtClean="0">
                <a:solidFill>
                  <a:srgbClr val="FFC000"/>
                </a:solidFill>
                <a:latin typeface="Arial" panose="020B0604020202020204" pitchFamily="34" charset="0"/>
                <a:cs typeface="B Zar" panose="00000400000000000000" pitchFamily="2" charset="-78"/>
              </a:rPr>
              <a:t>انواع متغير:</a:t>
            </a:r>
          </a:p>
        </p:txBody>
      </p:sp>
    </p:spTree>
    <p:extLst>
      <p:ext uri="{BB962C8B-B14F-4D97-AF65-F5344CB8AC3E}">
        <p14:creationId xmlns:p14="http://schemas.microsoft.com/office/powerpoint/2010/main" val="28799385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 calcmode="lin" valueType="num">
                                      <p:cBhvr>
                                        <p:cTn id="7" dur="1000" fill="hold"/>
                                        <p:tgtEl>
                                          <p:spTgt spid="307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079">
                                            <p:txEl>
                                              <p:pRg st="1" end="1"/>
                                            </p:txEl>
                                          </p:spTgt>
                                        </p:tgtEl>
                                        <p:attrNameLst>
                                          <p:attrName>style.visibility</p:attrName>
                                        </p:attrNameLst>
                                      </p:cBhvr>
                                      <p:to>
                                        <p:strVal val="visible"/>
                                      </p:to>
                                    </p:set>
                                    <p:anim calcmode="lin" valueType="num">
                                      <p:cBhvr>
                                        <p:cTn id="14" dur="1000" fill="hold"/>
                                        <p:tgtEl>
                                          <p:spTgt spid="307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07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3079">
                                            <p:txEl>
                                              <p:pRg st="2" end="2"/>
                                            </p:txEl>
                                          </p:spTgt>
                                        </p:tgtEl>
                                        <p:attrNameLst>
                                          <p:attrName>style.visibility</p:attrName>
                                        </p:attrNameLst>
                                      </p:cBhvr>
                                      <p:to>
                                        <p:strVal val="visible"/>
                                      </p:to>
                                    </p:set>
                                    <p:anim calcmode="lin" valueType="num">
                                      <p:cBhvr>
                                        <p:cTn id="21" dur="1000" fill="hold"/>
                                        <p:tgtEl>
                                          <p:spTgt spid="3079">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07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7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3079">
                                            <p:txEl>
                                              <p:pRg st="3" end="3"/>
                                            </p:txEl>
                                          </p:spTgt>
                                        </p:tgtEl>
                                        <p:attrNameLst>
                                          <p:attrName>style.visibility</p:attrName>
                                        </p:attrNameLst>
                                      </p:cBhvr>
                                      <p:to>
                                        <p:strVal val="visible"/>
                                      </p:to>
                                    </p:set>
                                    <p:anim calcmode="lin" valueType="num">
                                      <p:cBhvr>
                                        <p:cTn id="28" dur="1000" fill="hold"/>
                                        <p:tgtEl>
                                          <p:spTgt spid="3079">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07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07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3079">
                                            <p:txEl>
                                              <p:pRg st="4" end="4"/>
                                            </p:txEl>
                                          </p:spTgt>
                                        </p:tgtEl>
                                        <p:attrNameLst>
                                          <p:attrName>style.visibility</p:attrName>
                                        </p:attrNameLst>
                                      </p:cBhvr>
                                      <p:to>
                                        <p:strVal val="visible"/>
                                      </p:to>
                                    </p:set>
                                    <p:anim calcmode="lin" valueType="num">
                                      <p:cBhvr>
                                        <p:cTn id="35" dur="1000" fill="hold"/>
                                        <p:tgtEl>
                                          <p:spTgt spid="3079">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07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07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3079">
                                            <p:txEl>
                                              <p:pRg st="5" end="5"/>
                                            </p:txEl>
                                          </p:spTgt>
                                        </p:tgtEl>
                                        <p:attrNameLst>
                                          <p:attrName>style.visibility</p:attrName>
                                        </p:attrNameLst>
                                      </p:cBhvr>
                                      <p:to>
                                        <p:strVal val="visible"/>
                                      </p:to>
                                    </p:set>
                                    <p:anim calcmode="lin" valueType="num">
                                      <p:cBhvr>
                                        <p:cTn id="42" dur="1000" fill="hold"/>
                                        <p:tgtEl>
                                          <p:spTgt spid="3079">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07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0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pPr algn="r"/>
            <a:r>
              <a:rPr lang="fa-IR" altLang="fa-IR" smtClean="0">
                <a:solidFill>
                  <a:srgbClr val="FF0000"/>
                </a:solidFill>
                <a:cs typeface="B Nazanin" panose="00000400000000000000" pitchFamily="2" charset="-78"/>
              </a:rPr>
              <a:t>معرفی متغیرها</a:t>
            </a:r>
            <a:endParaRPr lang="en-US" altLang="fa-IR" smtClean="0">
              <a:solidFill>
                <a:srgbClr val="FF0000"/>
              </a:solidFill>
              <a:cs typeface="B Nazanin" panose="00000400000000000000" pitchFamily="2" charset="-78"/>
            </a:endParaRPr>
          </a:p>
        </p:txBody>
      </p:sp>
      <p:sp>
        <p:nvSpPr>
          <p:cNvPr id="25603" name="Rectangle 3"/>
          <p:cNvSpPr>
            <a:spLocks noGrp="1"/>
          </p:cNvSpPr>
          <p:nvPr>
            <p:ph type="body" idx="1"/>
          </p:nvPr>
        </p:nvSpPr>
        <p:spPr/>
        <p:txBody>
          <a:bodyPr/>
          <a:lstStyle/>
          <a:p>
            <a:pPr>
              <a:buClr>
                <a:srgbClr val="FF0000"/>
              </a:buClr>
              <a:buFont typeface="Wingdings" panose="05000000000000000000" pitchFamily="2" charset="2"/>
              <a:buChar char="v"/>
            </a:pPr>
            <a:r>
              <a:rPr lang="fa-IR" altLang="fa-IR" smtClean="0">
                <a:solidFill>
                  <a:schemeClr val="bg1"/>
                </a:solidFill>
                <a:cs typeface="B Nazanin" panose="00000400000000000000" pitchFamily="2" charset="-78"/>
              </a:rPr>
              <a:t>تعریف علمی: بر اساس مأخذ معتبر</a:t>
            </a:r>
          </a:p>
          <a:p>
            <a:pPr>
              <a:buClr>
                <a:srgbClr val="FF0000"/>
              </a:buClr>
              <a:buFont typeface="Wingdings" panose="05000000000000000000" pitchFamily="2" charset="2"/>
              <a:buChar char="v"/>
            </a:pPr>
            <a:endParaRPr lang="fa-IR" altLang="fa-IR" smtClean="0">
              <a:solidFill>
                <a:schemeClr val="bg1"/>
              </a:solidFill>
              <a:cs typeface="B Nazanin" panose="00000400000000000000" pitchFamily="2" charset="-78"/>
            </a:endParaRPr>
          </a:p>
          <a:p>
            <a:pPr>
              <a:buClr>
                <a:srgbClr val="FF0000"/>
              </a:buClr>
              <a:buFont typeface="Wingdings" panose="05000000000000000000" pitchFamily="2" charset="2"/>
              <a:buChar char="v"/>
            </a:pPr>
            <a:endParaRPr lang="fa-IR" altLang="fa-IR" smtClean="0">
              <a:solidFill>
                <a:schemeClr val="bg1"/>
              </a:solidFill>
              <a:cs typeface="B Nazanin" panose="00000400000000000000" pitchFamily="2" charset="-78"/>
            </a:endParaRPr>
          </a:p>
          <a:p>
            <a:pPr>
              <a:buClr>
                <a:srgbClr val="FF0000"/>
              </a:buClr>
              <a:buFont typeface="Wingdings" panose="05000000000000000000" pitchFamily="2" charset="2"/>
              <a:buChar char="v"/>
            </a:pPr>
            <a:r>
              <a:rPr lang="fa-IR" altLang="fa-IR" smtClean="0">
                <a:solidFill>
                  <a:schemeClr val="bg1"/>
                </a:solidFill>
                <a:cs typeface="B Nazanin" panose="00000400000000000000" pitchFamily="2" charset="-78"/>
              </a:rPr>
              <a:t>تعریف عملی: بر اساس روش محقق در ارزیابی متغیر</a:t>
            </a:r>
            <a:endParaRPr lang="en-US" altLang="fa-IR" smtClean="0">
              <a:solidFill>
                <a:schemeClr val="bg1"/>
              </a:solidFill>
              <a:cs typeface="B Nazanin" panose="00000400000000000000" pitchFamily="2" charset="-78"/>
            </a:endParaRPr>
          </a:p>
        </p:txBody>
      </p:sp>
    </p:spTree>
    <p:extLst>
      <p:ext uri="{BB962C8B-B14F-4D97-AF65-F5344CB8AC3E}">
        <p14:creationId xmlns:p14="http://schemas.microsoft.com/office/powerpoint/2010/main" val="235381163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algn="r"/>
            <a:r>
              <a:rPr lang="fa-IR" altLang="fa-IR" smtClean="0">
                <a:solidFill>
                  <a:srgbClr val="FF0000"/>
                </a:solidFill>
                <a:cs typeface="B Nazanin" panose="00000400000000000000" pitchFamily="2" charset="-78"/>
              </a:rPr>
              <a:t>جدول متغیرها</a:t>
            </a:r>
            <a:endParaRPr lang="en-US" altLang="fa-IR" smtClean="0">
              <a:solidFill>
                <a:srgbClr val="FF0000"/>
              </a:solidFill>
              <a:cs typeface="B Nazanin" panose="00000400000000000000" pitchFamily="2" charset="-78"/>
            </a:endParaRPr>
          </a:p>
        </p:txBody>
      </p:sp>
      <p:graphicFrame>
        <p:nvGraphicFramePr>
          <p:cNvPr id="45141" name="Group 85"/>
          <p:cNvGraphicFramePr>
            <a:graphicFrameLocks noGrp="1"/>
          </p:cNvGraphicFramePr>
          <p:nvPr>
            <p:ph idx="1"/>
          </p:nvPr>
        </p:nvGraphicFramePr>
        <p:xfrm>
          <a:off x="457200" y="1600200"/>
          <a:ext cx="8229600" cy="4630738"/>
        </p:xfrm>
        <a:graphic>
          <a:graphicData uri="http://schemas.openxmlformats.org/drawingml/2006/table">
            <a:tbl>
              <a:tblPr/>
              <a:tblGrid>
                <a:gridCol w="123448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1728788">
                  <a:extLst>
                    <a:ext uri="{9D8B030D-6E8A-4147-A177-3AD203B41FA5}">
                      <a16:colId xmlns:a16="http://schemas.microsoft.com/office/drawing/2014/main" val="20002"/>
                    </a:ext>
                  </a:extLst>
                </a:gridCol>
                <a:gridCol w="1655762">
                  <a:extLst>
                    <a:ext uri="{9D8B030D-6E8A-4147-A177-3AD203B41FA5}">
                      <a16:colId xmlns:a16="http://schemas.microsoft.com/office/drawing/2014/main" val="20003"/>
                    </a:ext>
                  </a:extLst>
                </a:gridCol>
                <a:gridCol w="730250">
                  <a:extLst>
                    <a:ext uri="{9D8B030D-6E8A-4147-A177-3AD203B41FA5}">
                      <a16:colId xmlns:a16="http://schemas.microsoft.com/office/drawing/2014/main" val="20004"/>
                    </a:ext>
                  </a:extLst>
                </a:gridCol>
              </a:tblGrid>
              <a:tr h="1005978">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1" i="0" u="none" strike="noStrike" cap="none" normalizeH="0" baseline="0" dirty="0" smtClean="0">
                          <a:ln>
                            <a:noFill/>
                          </a:ln>
                          <a:solidFill>
                            <a:schemeClr val="bg1"/>
                          </a:solidFill>
                          <a:effectLst/>
                          <a:latin typeface="Calibri" pitchFamily="34" charset="0"/>
                          <a:cs typeface="B Nazanin" pitchFamily="2" charset="-78"/>
                        </a:rPr>
                        <a:t>واحد اندازه گیری</a:t>
                      </a:r>
                      <a:endParaRPr kumimoji="0" lang="en-US" altLang="fa-IR" sz="2000" b="1" i="0" u="none" strike="noStrike" cap="none" normalizeH="0" baseline="0" dirty="0" smtClean="0">
                        <a:ln>
                          <a:noFill/>
                        </a:ln>
                        <a:solidFill>
                          <a:schemeClr val="bg1"/>
                        </a:solidFill>
                        <a:effectLst/>
                        <a:latin typeface="Calibri" pitchFamily="34" charset="0"/>
                        <a:cs typeface="B Nazanin" pitchFamily="2" charset="-78"/>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1" i="0" u="none" strike="noStrike" cap="none" normalizeH="0" baseline="0" dirty="0" smtClean="0">
                          <a:ln>
                            <a:noFill/>
                          </a:ln>
                          <a:solidFill>
                            <a:schemeClr val="bg1"/>
                          </a:solidFill>
                          <a:effectLst/>
                          <a:latin typeface="Calibri" pitchFamily="34" charset="0"/>
                          <a:cs typeface="B Nazanin" pitchFamily="2" charset="-78"/>
                        </a:rPr>
                        <a:t>تعریف علمی-عملی</a:t>
                      </a:r>
                      <a:endParaRPr kumimoji="0" lang="en-US" altLang="fa-IR" sz="2000" b="1" i="0" u="none" strike="noStrike" cap="none" normalizeH="0" baseline="0" dirty="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1" i="0" u="none" strike="noStrike" cap="none" normalizeH="0" baseline="0" dirty="0" smtClean="0">
                          <a:ln>
                            <a:noFill/>
                          </a:ln>
                          <a:solidFill>
                            <a:schemeClr val="bg1"/>
                          </a:solidFill>
                          <a:effectLst/>
                          <a:latin typeface="Calibri" pitchFamily="34" charset="0"/>
                          <a:cs typeface="B Nazanin" pitchFamily="2" charset="-78"/>
                        </a:rPr>
                        <a:t>مقیاس متغیر</a:t>
                      </a:r>
                      <a:endParaRPr kumimoji="0" lang="en-US" altLang="fa-IR" sz="2000" b="1" i="0" u="none" strike="noStrike" cap="none" normalizeH="0" baseline="0" dirty="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1" i="0" u="none" strike="noStrike" cap="none" normalizeH="0" baseline="0" smtClean="0">
                          <a:ln>
                            <a:noFill/>
                          </a:ln>
                          <a:solidFill>
                            <a:schemeClr val="bg1"/>
                          </a:solidFill>
                          <a:effectLst/>
                          <a:latin typeface="Calibri" pitchFamily="34" charset="0"/>
                          <a:cs typeface="B Nazanin" pitchFamily="2" charset="-78"/>
                        </a:rPr>
                        <a:t>نام متغیر</a:t>
                      </a:r>
                      <a:endParaRPr kumimoji="0" lang="en-US" altLang="fa-IR" sz="2000" b="1" i="0" u="none" strike="noStrike" cap="none" normalizeH="0" baseline="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1" i="0" u="none" strike="noStrike" cap="none" normalizeH="0" baseline="0" dirty="0" smtClean="0">
                          <a:ln>
                            <a:noFill/>
                          </a:ln>
                          <a:solidFill>
                            <a:schemeClr val="bg1"/>
                          </a:solidFill>
                          <a:effectLst/>
                          <a:latin typeface="Calibri" pitchFamily="34" charset="0"/>
                          <a:cs typeface="B Nazanin" pitchFamily="2" charset="-78"/>
                        </a:rPr>
                        <a:t>ردیف</a:t>
                      </a:r>
                      <a:endParaRPr kumimoji="0" lang="en-US" altLang="fa-IR" sz="2000" b="1" i="0" u="none" strike="noStrike" cap="none" normalizeH="0" baseline="0" dirty="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6587">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0" i="0" u="none" strike="noStrike" cap="none" normalizeH="0" baseline="0" dirty="0" smtClean="0">
                          <a:ln>
                            <a:noFill/>
                          </a:ln>
                          <a:solidFill>
                            <a:schemeClr val="bg1"/>
                          </a:solidFill>
                          <a:effectLst/>
                          <a:latin typeface="Calibri" pitchFamily="34" charset="0"/>
                          <a:cs typeface="B Nazanin" pitchFamily="2" charset="-78"/>
                        </a:rPr>
                        <a:t>سال</a:t>
                      </a:r>
                      <a:endParaRPr kumimoji="0" lang="en-US" altLang="fa-IR" sz="2000" b="0" i="0" u="none" strike="noStrike" cap="none" normalizeH="0" baseline="0" dirty="0" smtClean="0">
                        <a:ln>
                          <a:noFill/>
                        </a:ln>
                        <a:solidFill>
                          <a:schemeClr val="bg1"/>
                        </a:solidFill>
                        <a:effectLst/>
                        <a:latin typeface="Calibri" pitchFamily="34" charset="0"/>
                        <a:cs typeface="B Nazanin" pitchFamily="2" charset="-78"/>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0" i="0" u="none" strike="noStrike" cap="none" normalizeH="0" baseline="0" dirty="0" smtClean="0">
                          <a:ln>
                            <a:noFill/>
                          </a:ln>
                          <a:solidFill>
                            <a:schemeClr val="bg1"/>
                          </a:solidFill>
                          <a:effectLst/>
                          <a:latin typeface="Calibri" pitchFamily="34" charset="0"/>
                          <a:cs typeface="B Nazanin" pitchFamily="2" charset="-78"/>
                        </a:rPr>
                        <a:t>شمارش سالهای عمر با توجه به اظهار فرد در پرسشنامه</a:t>
                      </a:r>
                      <a:endParaRPr kumimoji="0" lang="en-US" altLang="fa-IR" sz="2000" b="0" i="0" u="none" strike="noStrike" cap="none" normalizeH="0" baseline="0" dirty="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0" i="0" u="none" strike="noStrike" cap="none" normalizeH="0" baseline="0" dirty="0" smtClean="0">
                          <a:ln>
                            <a:noFill/>
                          </a:ln>
                          <a:solidFill>
                            <a:schemeClr val="bg1"/>
                          </a:solidFill>
                          <a:effectLst/>
                          <a:latin typeface="Calibri" pitchFamily="34" charset="0"/>
                          <a:cs typeface="B Nazanin" pitchFamily="2" charset="-78"/>
                        </a:rPr>
                        <a:t>کمی- پیوسته</a:t>
                      </a:r>
                      <a:endParaRPr kumimoji="0" lang="en-US" altLang="fa-IR" sz="2000" b="0" i="0" u="none" strike="noStrike" cap="none" normalizeH="0" baseline="0" dirty="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0" i="0" u="none" strike="noStrike" cap="none" normalizeH="0" baseline="0" dirty="0" smtClean="0">
                          <a:ln>
                            <a:noFill/>
                          </a:ln>
                          <a:solidFill>
                            <a:schemeClr val="bg1"/>
                          </a:solidFill>
                          <a:effectLst/>
                          <a:latin typeface="Calibri" pitchFamily="34" charset="0"/>
                          <a:cs typeface="B Nazanin" pitchFamily="2" charset="-78"/>
                        </a:rPr>
                        <a:t>سن</a:t>
                      </a:r>
                      <a:endParaRPr kumimoji="0" lang="en-US" altLang="fa-IR" sz="2000" b="0" i="0" u="none" strike="noStrike" cap="none" normalizeH="0" baseline="0" dirty="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0" i="0" u="none" strike="noStrike" cap="none" normalizeH="0" baseline="0" dirty="0" smtClean="0">
                          <a:ln>
                            <a:noFill/>
                          </a:ln>
                          <a:solidFill>
                            <a:schemeClr val="bg1"/>
                          </a:solidFill>
                          <a:effectLst/>
                          <a:latin typeface="Calibri" pitchFamily="34" charset="0"/>
                          <a:cs typeface="B Nazanin" pitchFamily="2" charset="-78"/>
                        </a:rPr>
                        <a:t>1</a:t>
                      </a:r>
                      <a:endParaRPr kumimoji="0" lang="en-US" altLang="fa-IR" sz="2000" b="0" i="0" u="none" strike="noStrike" cap="none" normalizeH="0" baseline="0" dirty="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999">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800" b="0" i="0" u="none" strike="noStrike" cap="none" normalizeH="0" baseline="0" dirty="0" smtClean="0">
                          <a:ln>
                            <a:noFill/>
                          </a:ln>
                          <a:solidFill>
                            <a:schemeClr val="bg1"/>
                          </a:solidFill>
                          <a:effectLst/>
                          <a:latin typeface="Calibri" pitchFamily="34" charset="0"/>
                          <a:cs typeface="B Nazanin" pitchFamily="2" charset="-78"/>
                        </a:rPr>
                        <a:t>------</a:t>
                      </a:r>
                      <a:endParaRPr kumimoji="0" lang="en-US" altLang="fa-IR" sz="2800" b="0" i="0" u="none" strike="noStrike" cap="none" normalizeH="0" baseline="0" dirty="0" smtClean="0">
                        <a:ln>
                          <a:noFill/>
                        </a:ln>
                        <a:solidFill>
                          <a:schemeClr val="bg1"/>
                        </a:solidFill>
                        <a:effectLst/>
                        <a:latin typeface="Calibri" pitchFamily="34" charset="0"/>
                        <a:cs typeface="B Nazanin" pitchFamily="2" charset="-78"/>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0" i="0" u="none" strike="noStrike" cap="none" normalizeH="0" baseline="0" smtClean="0">
                          <a:ln>
                            <a:noFill/>
                          </a:ln>
                          <a:solidFill>
                            <a:schemeClr val="bg1"/>
                          </a:solidFill>
                          <a:effectLst/>
                          <a:latin typeface="Calibri" pitchFamily="34" charset="0"/>
                          <a:cs typeface="B Nazanin" pitchFamily="2" charset="-78"/>
                        </a:rPr>
                        <a:t>برحسب فنوتیپ فرد</a:t>
                      </a:r>
                      <a:endParaRPr kumimoji="0" lang="en-US" altLang="fa-IR" sz="2000" b="0" i="0" u="none" strike="noStrike" cap="none" normalizeH="0" baseline="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0" i="0" u="none" strike="noStrike" cap="none" normalizeH="0" baseline="0" smtClean="0">
                          <a:ln>
                            <a:noFill/>
                          </a:ln>
                          <a:solidFill>
                            <a:schemeClr val="bg1"/>
                          </a:solidFill>
                          <a:effectLst/>
                          <a:latin typeface="Calibri" pitchFamily="34" charset="0"/>
                          <a:cs typeface="B Nazanin" pitchFamily="2" charset="-78"/>
                        </a:rPr>
                        <a:t>کیفی- اسمی</a:t>
                      </a:r>
                      <a:endParaRPr kumimoji="0" lang="en-US" altLang="fa-IR" sz="2000" b="0" i="0" u="none" strike="noStrike" cap="none" normalizeH="0" baseline="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0" i="0" u="none" strike="noStrike" cap="none" normalizeH="0" baseline="0" smtClean="0">
                          <a:ln>
                            <a:noFill/>
                          </a:ln>
                          <a:solidFill>
                            <a:schemeClr val="bg1"/>
                          </a:solidFill>
                          <a:effectLst/>
                          <a:latin typeface="Calibri" pitchFamily="34" charset="0"/>
                          <a:cs typeface="B Nazanin" pitchFamily="2" charset="-78"/>
                        </a:rPr>
                        <a:t>جنس</a:t>
                      </a:r>
                      <a:endParaRPr kumimoji="0" lang="en-US" altLang="fa-IR" sz="2000" b="0" i="0" u="none" strike="noStrike" cap="none" normalizeH="0" baseline="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0" i="0" u="none" strike="noStrike" cap="none" normalizeH="0" baseline="0" dirty="0" smtClean="0">
                          <a:ln>
                            <a:noFill/>
                          </a:ln>
                          <a:solidFill>
                            <a:schemeClr val="bg1"/>
                          </a:solidFill>
                          <a:effectLst/>
                          <a:latin typeface="Calibri" pitchFamily="34" charset="0"/>
                          <a:cs typeface="B Nazanin" pitchFamily="2" charset="-78"/>
                        </a:rPr>
                        <a:t>2</a:t>
                      </a:r>
                      <a:endParaRPr kumimoji="0" lang="en-US" altLang="fa-IR" sz="2000" b="0" i="0" u="none" strike="noStrike" cap="none" normalizeH="0" baseline="0" dirty="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6587">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0" i="0" u="none" strike="noStrike" cap="none" normalizeH="0" baseline="0" dirty="0" smtClean="0">
                          <a:ln>
                            <a:noFill/>
                          </a:ln>
                          <a:solidFill>
                            <a:schemeClr val="bg1"/>
                          </a:solidFill>
                          <a:effectLst/>
                          <a:latin typeface="Calibri" pitchFamily="34" charset="0"/>
                          <a:cs typeface="B Nazanin" pitchFamily="2" charset="-78"/>
                        </a:rPr>
                        <a:t>ماه</a:t>
                      </a:r>
                      <a:endParaRPr kumimoji="0" lang="en-US" altLang="fa-IR" sz="2000" b="0" i="0" u="none" strike="noStrike" cap="none" normalizeH="0" baseline="0" dirty="0" smtClean="0">
                        <a:ln>
                          <a:noFill/>
                        </a:ln>
                        <a:solidFill>
                          <a:schemeClr val="bg1"/>
                        </a:solidFill>
                        <a:effectLst/>
                        <a:latin typeface="Calibri" pitchFamily="34" charset="0"/>
                        <a:cs typeface="B Nazanin" pitchFamily="2" charset="-78"/>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0" i="0" u="none" strike="noStrike" cap="none" normalizeH="0" baseline="0" smtClean="0">
                          <a:ln>
                            <a:noFill/>
                          </a:ln>
                          <a:solidFill>
                            <a:schemeClr val="bg1"/>
                          </a:solidFill>
                          <a:effectLst/>
                          <a:latin typeface="Calibri" pitchFamily="34" charset="0"/>
                          <a:cs typeface="B Nazanin" pitchFamily="2" charset="-78"/>
                        </a:rPr>
                        <a:t>از زمان شروع به کار در محل بر اساس اظهار فرد در پرسشنامه </a:t>
                      </a:r>
                      <a:endParaRPr kumimoji="0" lang="en-US" altLang="fa-IR" sz="2000" b="0" i="0" u="none" strike="noStrike" cap="none" normalizeH="0" baseline="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0" i="0" u="none" strike="noStrike" cap="none" normalizeH="0" baseline="0" smtClean="0">
                          <a:ln>
                            <a:noFill/>
                          </a:ln>
                          <a:solidFill>
                            <a:schemeClr val="bg1"/>
                          </a:solidFill>
                          <a:effectLst/>
                          <a:latin typeface="Calibri" pitchFamily="34" charset="0"/>
                          <a:cs typeface="B Nazanin" pitchFamily="2" charset="-78"/>
                        </a:rPr>
                        <a:t>کمی- پیوسته</a:t>
                      </a:r>
                      <a:endParaRPr kumimoji="0" lang="en-US" altLang="fa-IR" sz="2000" b="0" i="0" u="none" strike="noStrike" cap="none" normalizeH="0" baseline="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0" i="0" u="none" strike="noStrike" cap="none" normalizeH="0" baseline="0" smtClean="0">
                          <a:ln>
                            <a:noFill/>
                          </a:ln>
                          <a:solidFill>
                            <a:schemeClr val="bg1"/>
                          </a:solidFill>
                          <a:effectLst/>
                          <a:latin typeface="Calibri" pitchFamily="34" charset="0"/>
                          <a:cs typeface="B Nazanin" pitchFamily="2" charset="-78"/>
                        </a:rPr>
                        <a:t>مدت زمان اشتغال به کار</a:t>
                      </a:r>
                      <a:endParaRPr kumimoji="0" lang="en-US" altLang="fa-IR" sz="2000" b="0" i="0" u="none" strike="noStrike" cap="none" normalizeH="0" baseline="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ctr" defTabSz="914400" rtl="1" eaLnBrk="0" fontAlgn="base" latinLnBrk="0" hangingPunct="0">
                        <a:lnSpc>
                          <a:spcPct val="100000"/>
                        </a:lnSpc>
                        <a:spcBef>
                          <a:spcPct val="20000"/>
                        </a:spcBef>
                        <a:spcAft>
                          <a:spcPct val="0"/>
                        </a:spcAft>
                        <a:buClrTx/>
                        <a:buSzTx/>
                        <a:buFont typeface="Arial" pitchFamily="34" charset="0"/>
                        <a:buNone/>
                        <a:tabLst/>
                      </a:pPr>
                      <a:r>
                        <a:rPr kumimoji="0" lang="fa-IR" altLang="fa-IR" sz="2000" b="0" i="0" u="none" strike="noStrike" cap="none" normalizeH="0" baseline="0" dirty="0" smtClean="0">
                          <a:ln>
                            <a:noFill/>
                          </a:ln>
                          <a:solidFill>
                            <a:schemeClr val="bg1"/>
                          </a:solidFill>
                          <a:effectLst/>
                          <a:latin typeface="Calibri" pitchFamily="34" charset="0"/>
                          <a:cs typeface="B Nazanin" pitchFamily="2" charset="-78"/>
                        </a:rPr>
                        <a:t>3</a:t>
                      </a:r>
                      <a:endParaRPr kumimoji="0" lang="en-US" altLang="fa-IR" sz="2000" b="0" i="0" u="none" strike="noStrike" cap="none" normalizeH="0" baseline="0" dirty="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6587">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itchFamily="34" charset="0"/>
                        <a:buNone/>
                        <a:tabLst/>
                      </a:pPr>
                      <a:endParaRPr kumimoji="0" lang="en-US" altLang="fa-IR" sz="2800" b="0" i="0" u="none" strike="noStrike" cap="none" normalizeH="0" baseline="0" dirty="0" smtClean="0">
                        <a:ln>
                          <a:noFill/>
                        </a:ln>
                        <a:solidFill>
                          <a:schemeClr val="bg1"/>
                        </a:solidFill>
                        <a:effectLst/>
                        <a:latin typeface="Calibri" pitchFamily="34" charset="0"/>
                        <a:cs typeface="B Nazanin" pitchFamily="2" charset="-78"/>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itchFamily="34" charset="0"/>
                        <a:buNone/>
                        <a:tabLst/>
                      </a:pPr>
                      <a:endParaRPr kumimoji="0" lang="en-US" altLang="fa-IR" sz="2800" b="0" i="0" u="none" strike="noStrike" cap="none" normalizeH="0" baseline="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itchFamily="34" charset="0"/>
                        <a:buNone/>
                        <a:tabLst/>
                      </a:pPr>
                      <a:endParaRPr kumimoji="0" lang="en-US" altLang="fa-IR" sz="2800" b="0" i="0" u="none" strike="noStrike" cap="none" normalizeH="0" baseline="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itchFamily="34" charset="0"/>
                        <a:buNone/>
                        <a:tabLst/>
                      </a:pPr>
                      <a:endParaRPr kumimoji="0" lang="en-US" altLang="fa-IR" sz="2800" b="0" i="0" u="none" strike="noStrike" cap="none" normalizeH="0" baseline="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cs typeface="Arial" pitchFamily="34" charset="0"/>
                        </a:defRPr>
                      </a:lvl1pPr>
                      <a:lvl2pPr eaLnBrk="0" hangingPunct="0">
                        <a:spcBef>
                          <a:spcPct val="20000"/>
                        </a:spcBef>
                        <a:buFont typeface="Arial" pitchFamily="34" charset="0"/>
                        <a:defRPr sz="2400">
                          <a:solidFill>
                            <a:schemeClr val="tx1"/>
                          </a:solidFill>
                          <a:latin typeface="Calibri" pitchFamily="34" charset="0"/>
                          <a:cs typeface="Arial" pitchFamily="34" charset="0"/>
                        </a:defRPr>
                      </a:lvl2pPr>
                      <a:lvl3pPr eaLnBrk="0" hangingPunct="0">
                        <a:spcBef>
                          <a:spcPct val="20000"/>
                        </a:spcBef>
                        <a:buFont typeface="Arial" pitchFamily="34" charset="0"/>
                        <a:defRPr sz="2000">
                          <a:solidFill>
                            <a:schemeClr val="tx1"/>
                          </a:solidFill>
                          <a:latin typeface="Calibri" pitchFamily="34" charset="0"/>
                          <a:cs typeface="Arial" pitchFamily="34" charset="0"/>
                        </a:defRPr>
                      </a:lvl3pPr>
                      <a:lvl4pPr eaLnBrk="0" hangingPunct="0">
                        <a:spcBef>
                          <a:spcPct val="20000"/>
                        </a:spcBef>
                        <a:buFont typeface="Arial" pitchFamily="34" charset="0"/>
                        <a:defRPr>
                          <a:solidFill>
                            <a:schemeClr val="tx1"/>
                          </a:solidFill>
                          <a:latin typeface="Calibri" pitchFamily="34" charset="0"/>
                          <a:cs typeface="Arial" pitchFamily="34" charset="0"/>
                        </a:defRPr>
                      </a:lvl4pPr>
                      <a:lvl5pPr eaLnBrk="0" hangingPunct="0">
                        <a:spcBef>
                          <a:spcPct val="20000"/>
                        </a:spcBef>
                        <a:buFont typeface="Arial" pitchFamily="34" charset="0"/>
                        <a:defRPr>
                          <a:solidFill>
                            <a:schemeClr val="tx1"/>
                          </a:solidFill>
                          <a:latin typeface="Calibri" pitchFamily="34" charset="0"/>
                          <a:cs typeface="Arial"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cs typeface="Arial" pitchFamily="34" charset="0"/>
                        </a:defRPr>
                      </a:lvl9pPr>
                    </a:lstStyle>
                    <a:p>
                      <a:pPr marL="0" marR="0" lvl="0" indent="0" algn="r" defTabSz="914400" rtl="1" eaLnBrk="0" fontAlgn="base" latinLnBrk="0" hangingPunct="0">
                        <a:lnSpc>
                          <a:spcPct val="100000"/>
                        </a:lnSpc>
                        <a:spcBef>
                          <a:spcPct val="20000"/>
                        </a:spcBef>
                        <a:spcAft>
                          <a:spcPct val="0"/>
                        </a:spcAft>
                        <a:buClrTx/>
                        <a:buSzTx/>
                        <a:buFont typeface="Arial" pitchFamily="34" charset="0"/>
                        <a:buNone/>
                        <a:tabLst/>
                      </a:pPr>
                      <a:endParaRPr kumimoji="0" lang="en-US" altLang="fa-IR" sz="2800" b="0" i="0" u="none" strike="noStrike" cap="none" normalizeH="0" baseline="0" dirty="0" smtClean="0">
                        <a:ln>
                          <a:noFill/>
                        </a:ln>
                        <a:solidFill>
                          <a:schemeClr val="bg1"/>
                        </a:solidFill>
                        <a:effectLst/>
                        <a:latin typeface="Calibri" pitchFamily="34" charset="0"/>
                        <a:cs typeface="B Nazanin" pitchFamily="2" charset="-7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4299530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85750" y="6427788"/>
            <a:ext cx="1428750" cy="158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5072063" y="1357313"/>
            <a:ext cx="3429000" cy="1587"/>
          </a:xfrm>
          <a:prstGeom prst="line">
            <a:avLst/>
          </a:prstGeom>
          <a:ln/>
        </p:spPr>
        <p:style>
          <a:lnRef idx="3">
            <a:schemeClr val="accent1"/>
          </a:lnRef>
          <a:fillRef idx="0">
            <a:schemeClr val="accent1"/>
          </a:fillRef>
          <a:effectRef idx="2">
            <a:schemeClr val="accent1"/>
          </a:effectRef>
          <a:fontRef idx="minor">
            <a:schemeClr val="tx1"/>
          </a:fontRef>
        </p:style>
      </p:cxnSp>
      <p:graphicFrame>
        <p:nvGraphicFramePr>
          <p:cNvPr id="14" name="Table 13"/>
          <p:cNvGraphicFramePr>
            <a:graphicFrameLocks noGrp="1"/>
          </p:cNvGraphicFramePr>
          <p:nvPr/>
        </p:nvGraphicFramePr>
        <p:xfrm>
          <a:off x="357188" y="2071688"/>
          <a:ext cx="8523287" cy="3298824"/>
        </p:xfrm>
        <a:graphic>
          <a:graphicData uri="http://schemas.openxmlformats.org/drawingml/2006/table">
            <a:tbl>
              <a:tblPr firstRow="1" bandRow="1">
                <a:tableStyleId>{5C22544A-7EE6-4342-B048-85BDC9FD1C3A}</a:tableStyleId>
              </a:tblPr>
              <a:tblGrid>
                <a:gridCol w="1737107">
                  <a:extLst>
                    <a:ext uri="{9D8B030D-6E8A-4147-A177-3AD203B41FA5}">
                      <a16:colId xmlns:a16="http://schemas.microsoft.com/office/drawing/2014/main" val="20000"/>
                    </a:ext>
                  </a:extLst>
                </a:gridCol>
                <a:gridCol w="1016038">
                  <a:extLst>
                    <a:ext uri="{9D8B030D-6E8A-4147-A177-3AD203B41FA5}">
                      <a16:colId xmlns:a16="http://schemas.microsoft.com/office/drawing/2014/main" val="20001"/>
                    </a:ext>
                  </a:extLst>
                </a:gridCol>
                <a:gridCol w="1029056">
                  <a:extLst>
                    <a:ext uri="{9D8B030D-6E8A-4147-A177-3AD203B41FA5}">
                      <a16:colId xmlns:a16="http://schemas.microsoft.com/office/drawing/2014/main" val="20002"/>
                    </a:ext>
                  </a:extLst>
                </a:gridCol>
                <a:gridCol w="3724731">
                  <a:extLst>
                    <a:ext uri="{9D8B030D-6E8A-4147-A177-3AD203B41FA5}">
                      <a16:colId xmlns:a16="http://schemas.microsoft.com/office/drawing/2014/main" val="20003"/>
                    </a:ext>
                  </a:extLst>
                </a:gridCol>
                <a:gridCol w="1016355">
                  <a:extLst>
                    <a:ext uri="{9D8B030D-6E8A-4147-A177-3AD203B41FA5}">
                      <a16:colId xmlns:a16="http://schemas.microsoft.com/office/drawing/2014/main" val="20004"/>
                    </a:ext>
                  </a:extLst>
                </a:gridCol>
              </a:tblGrid>
              <a:tr h="445128">
                <a:tc>
                  <a:txBody>
                    <a:bodyPr/>
                    <a:lstStyle/>
                    <a:p>
                      <a:r>
                        <a:rPr lang="fa-IR" sz="1800" dirty="0" smtClean="0">
                          <a:cs typeface="B Zar" pitchFamily="2" charset="-78"/>
                        </a:rPr>
                        <a:t>واحد اندازه گيري</a:t>
                      </a:r>
                      <a:endParaRPr lang="en-US" sz="1800" dirty="0">
                        <a:cs typeface="B Zar" pitchFamily="2" charset="-78"/>
                      </a:endParaRPr>
                    </a:p>
                  </a:txBody>
                  <a:tcPr marL="91443" marR="91443" marT="45729" marB="45729"/>
                </a:tc>
                <a:tc>
                  <a:txBody>
                    <a:bodyPr/>
                    <a:lstStyle/>
                    <a:p>
                      <a:r>
                        <a:rPr lang="fa-IR" sz="1800" dirty="0" smtClean="0">
                          <a:cs typeface="B Zar" pitchFamily="2" charset="-78"/>
                        </a:rPr>
                        <a:t>نوع متغير</a:t>
                      </a:r>
                      <a:endParaRPr lang="en-US" sz="1800" dirty="0">
                        <a:cs typeface="B Zar" pitchFamily="2" charset="-78"/>
                      </a:endParaRPr>
                    </a:p>
                  </a:txBody>
                  <a:tcPr marL="91443" marR="91443" marT="45729" marB="45729"/>
                </a:tc>
                <a:tc>
                  <a:txBody>
                    <a:bodyPr/>
                    <a:lstStyle/>
                    <a:p>
                      <a:r>
                        <a:rPr lang="fa-IR" sz="1800" dirty="0" smtClean="0">
                          <a:cs typeface="B Zar" pitchFamily="2" charset="-78"/>
                        </a:rPr>
                        <a:t>نقش متغير</a:t>
                      </a:r>
                      <a:endParaRPr lang="en-US" sz="1800" dirty="0">
                        <a:cs typeface="B Zar" pitchFamily="2" charset="-78"/>
                      </a:endParaRPr>
                    </a:p>
                  </a:txBody>
                  <a:tcPr marL="91443" marR="91443" marT="45729" marB="45729"/>
                </a:tc>
                <a:tc>
                  <a:txBody>
                    <a:bodyPr/>
                    <a:lstStyle/>
                    <a:p>
                      <a:r>
                        <a:rPr lang="fa-IR" sz="1800" dirty="0" smtClean="0">
                          <a:cs typeface="B Zar" pitchFamily="2" charset="-78"/>
                        </a:rPr>
                        <a:t>تعريف علمي - عملي</a:t>
                      </a:r>
                      <a:endParaRPr lang="en-US" sz="1800" dirty="0">
                        <a:cs typeface="B Zar" pitchFamily="2" charset="-78"/>
                      </a:endParaRPr>
                    </a:p>
                  </a:txBody>
                  <a:tcPr marL="91443" marR="91443" marT="45729" marB="45729"/>
                </a:tc>
                <a:tc>
                  <a:txBody>
                    <a:bodyPr/>
                    <a:lstStyle/>
                    <a:p>
                      <a:r>
                        <a:rPr lang="fa-IR" sz="1800" dirty="0" smtClean="0">
                          <a:cs typeface="B Zar" pitchFamily="2" charset="-78"/>
                        </a:rPr>
                        <a:t>نام</a:t>
                      </a:r>
                      <a:r>
                        <a:rPr lang="fa-IR" sz="1800" baseline="0" dirty="0" smtClean="0">
                          <a:cs typeface="B Zar" pitchFamily="2" charset="-78"/>
                        </a:rPr>
                        <a:t> متغير</a:t>
                      </a:r>
                      <a:endParaRPr lang="en-US" sz="1800" dirty="0">
                        <a:cs typeface="B Zar" pitchFamily="2" charset="-78"/>
                      </a:endParaRPr>
                    </a:p>
                  </a:txBody>
                  <a:tcPr marL="91443" marR="91443" marT="45729" marB="45729"/>
                </a:tc>
                <a:extLst>
                  <a:ext uri="{0D108BD9-81ED-4DB2-BD59-A6C34878D82A}">
                    <a16:rowId xmlns:a16="http://schemas.microsoft.com/office/drawing/2014/main" val="10000"/>
                  </a:ext>
                </a:extLst>
              </a:tr>
              <a:tr h="951232">
                <a:tc>
                  <a:txBody>
                    <a:bodyPr/>
                    <a:lstStyle/>
                    <a:p>
                      <a:pPr algn="ctr">
                        <a:lnSpc>
                          <a:spcPct val="100000"/>
                        </a:lnSpc>
                        <a:spcBef>
                          <a:spcPts val="600"/>
                        </a:spcBef>
                        <a:spcAft>
                          <a:spcPts val="600"/>
                        </a:spcAft>
                      </a:pPr>
                      <a:r>
                        <a:rPr lang="fa-IR" sz="1800" dirty="0" smtClean="0">
                          <a:cs typeface="B Zar" pitchFamily="2" charset="-78"/>
                        </a:rPr>
                        <a:t>سال</a:t>
                      </a:r>
                      <a:endParaRPr lang="en-US" sz="1800" dirty="0">
                        <a:cs typeface="B Zar" pitchFamily="2" charset="-78"/>
                      </a:endParaRPr>
                    </a:p>
                  </a:txBody>
                  <a:tcPr marL="91443" marR="91443" marT="45729" marB="45729"/>
                </a:tc>
                <a:tc>
                  <a:txBody>
                    <a:bodyPr/>
                    <a:lstStyle/>
                    <a:p>
                      <a:pPr algn="ctr">
                        <a:lnSpc>
                          <a:spcPct val="100000"/>
                        </a:lnSpc>
                        <a:spcBef>
                          <a:spcPts val="600"/>
                        </a:spcBef>
                        <a:spcAft>
                          <a:spcPts val="600"/>
                        </a:spcAft>
                      </a:pPr>
                      <a:r>
                        <a:rPr lang="fa-IR" sz="1800" dirty="0" smtClean="0">
                          <a:cs typeface="B Zar" pitchFamily="2" charset="-78"/>
                        </a:rPr>
                        <a:t>کمي پيوسته</a:t>
                      </a:r>
                      <a:endParaRPr lang="en-US" sz="1800" dirty="0">
                        <a:cs typeface="B Zar" pitchFamily="2" charset="-78"/>
                      </a:endParaRPr>
                    </a:p>
                  </a:txBody>
                  <a:tcPr marL="91443" marR="91443" marT="45729" marB="45729"/>
                </a:tc>
                <a:tc>
                  <a:txBody>
                    <a:bodyPr/>
                    <a:lstStyle/>
                    <a:p>
                      <a:pPr algn="ctr">
                        <a:lnSpc>
                          <a:spcPct val="100000"/>
                        </a:lnSpc>
                        <a:spcBef>
                          <a:spcPts val="600"/>
                        </a:spcBef>
                        <a:spcAft>
                          <a:spcPts val="600"/>
                        </a:spcAft>
                      </a:pPr>
                      <a:r>
                        <a:rPr lang="fa-IR" sz="1800" smtClean="0">
                          <a:cs typeface="B Zar" pitchFamily="2" charset="-78"/>
                        </a:rPr>
                        <a:t>مستقل</a:t>
                      </a:r>
                      <a:endParaRPr lang="en-US" sz="1800" dirty="0">
                        <a:cs typeface="B Zar" pitchFamily="2" charset="-78"/>
                      </a:endParaRPr>
                    </a:p>
                  </a:txBody>
                  <a:tcPr marL="91443" marR="91443" marT="45729" marB="45729"/>
                </a:tc>
                <a:tc>
                  <a:txBody>
                    <a:bodyPr/>
                    <a:lstStyle/>
                    <a:p>
                      <a:pPr>
                        <a:lnSpc>
                          <a:spcPct val="100000"/>
                        </a:lnSpc>
                        <a:spcBef>
                          <a:spcPts val="600"/>
                        </a:spcBef>
                        <a:spcAft>
                          <a:spcPts val="600"/>
                        </a:spcAft>
                      </a:pPr>
                      <a:r>
                        <a:rPr lang="fa-IR" sz="1800" dirty="0" smtClean="0">
                          <a:cs typeface="B Zar" pitchFamily="2" charset="-78"/>
                        </a:rPr>
                        <a:t>بر اساس شناسنامه </a:t>
                      </a:r>
                    </a:p>
                    <a:p>
                      <a:pPr>
                        <a:lnSpc>
                          <a:spcPct val="100000"/>
                        </a:lnSpc>
                        <a:spcBef>
                          <a:spcPts val="600"/>
                        </a:spcBef>
                        <a:spcAft>
                          <a:spcPts val="600"/>
                        </a:spcAft>
                      </a:pPr>
                      <a:r>
                        <a:rPr kumimoji="0" lang="fa-IR" sz="1800" b="0" i="0" u="none" strike="noStrike" cap="none" normalizeH="0" baseline="0" dirty="0" smtClean="0">
                          <a:ln>
                            <a:noFill/>
                          </a:ln>
                          <a:solidFill>
                            <a:schemeClr val="tx1"/>
                          </a:solidFill>
                          <a:effectLst>
                            <a:outerShdw blurRad="38100" dist="38100" dir="2700000" algn="tl">
                              <a:srgbClr val="C0C0C0"/>
                            </a:outerShdw>
                          </a:effectLst>
                          <a:latin typeface="B Titr"/>
                          <a:cs typeface="Arial" charset="0"/>
                        </a:rPr>
                        <a:t>فاصله زماني بين تولد تا زمان ورود به مطالعه</a:t>
                      </a:r>
                      <a:endParaRPr lang="en-US" sz="1800" dirty="0">
                        <a:solidFill>
                          <a:schemeClr val="tx1"/>
                        </a:solidFill>
                        <a:cs typeface="B Zar" pitchFamily="2" charset="-78"/>
                      </a:endParaRPr>
                    </a:p>
                  </a:txBody>
                  <a:tcPr marL="91443" marR="91443" marT="45729" marB="45729"/>
                </a:tc>
                <a:tc>
                  <a:txBody>
                    <a:bodyPr/>
                    <a:lstStyle/>
                    <a:p>
                      <a:pPr>
                        <a:lnSpc>
                          <a:spcPct val="100000"/>
                        </a:lnSpc>
                        <a:spcBef>
                          <a:spcPts val="600"/>
                        </a:spcBef>
                        <a:spcAft>
                          <a:spcPts val="600"/>
                        </a:spcAft>
                      </a:pPr>
                      <a:r>
                        <a:rPr lang="fa-IR" sz="1800" dirty="0" smtClean="0">
                          <a:cs typeface="B Zar" pitchFamily="2" charset="-78"/>
                        </a:rPr>
                        <a:t>سن</a:t>
                      </a:r>
                      <a:endParaRPr lang="en-US" sz="1800" dirty="0">
                        <a:cs typeface="B Zar" pitchFamily="2" charset="-78"/>
                      </a:endParaRPr>
                    </a:p>
                  </a:txBody>
                  <a:tcPr marL="91443" marR="91443" marT="45729" marB="45729"/>
                </a:tc>
                <a:extLst>
                  <a:ext uri="{0D108BD9-81ED-4DB2-BD59-A6C34878D82A}">
                    <a16:rowId xmlns:a16="http://schemas.microsoft.com/office/drawing/2014/main" val="10001"/>
                  </a:ext>
                </a:extLst>
              </a:tr>
              <a:tr h="951232">
                <a:tc>
                  <a:txBody>
                    <a:bodyPr/>
                    <a:lstStyle/>
                    <a:p>
                      <a:pPr algn="ctr">
                        <a:lnSpc>
                          <a:spcPct val="100000"/>
                        </a:lnSpc>
                        <a:spcBef>
                          <a:spcPts val="600"/>
                        </a:spcBef>
                        <a:spcAft>
                          <a:spcPts val="600"/>
                        </a:spcAft>
                      </a:pPr>
                      <a:r>
                        <a:rPr lang="fa-IR" sz="1800" dirty="0" smtClean="0">
                          <a:cs typeface="B Zar" pitchFamily="2" charset="-78"/>
                        </a:rPr>
                        <a:t>----</a:t>
                      </a:r>
                      <a:endParaRPr lang="en-US" sz="1800" dirty="0">
                        <a:cs typeface="B Zar" pitchFamily="2" charset="-78"/>
                      </a:endParaRPr>
                    </a:p>
                  </a:txBody>
                  <a:tcPr marL="91443" marR="91443" marT="45729" marB="45729"/>
                </a:tc>
                <a:tc>
                  <a:txBody>
                    <a:bodyPr/>
                    <a:lstStyle/>
                    <a:p>
                      <a:pPr algn="ctr">
                        <a:lnSpc>
                          <a:spcPct val="100000"/>
                        </a:lnSpc>
                        <a:spcBef>
                          <a:spcPts val="600"/>
                        </a:spcBef>
                        <a:spcAft>
                          <a:spcPts val="600"/>
                        </a:spcAft>
                      </a:pPr>
                      <a:r>
                        <a:rPr lang="fa-IR" sz="1800" dirty="0" smtClean="0">
                          <a:cs typeface="B Zar" pitchFamily="2" charset="-78"/>
                        </a:rPr>
                        <a:t>کيفي</a:t>
                      </a:r>
                      <a:endParaRPr lang="en-US" sz="1800" dirty="0">
                        <a:cs typeface="B Zar" pitchFamily="2" charset="-78"/>
                      </a:endParaRPr>
                    </a:p>
                  </a:txBody>
                  <a:tcPr marL="91443" marR="91443" marT="45729" marB="45729"/>
                </a:tc>
                <a:tc>
                  <a:txBody>
                    <a:bodyPr/>
                    <a:lstStyle/>
                    <a:p>
                      <a:pPr algn="ctr">
                        <a:lnSpc>
                          <a:spcPct val="100000"/>
                        </a:lnSpc>
                        <a:spcBef>
                          <a:spcPts val="600"/>
                        </a:spcBef>
                        <a:spcAft>
                          <a:spcPts val="600"/>
                        </a:spcAft>
                      </a:pPr>
                      <a:r>
                        <a:rPr lang="fa-IR" sz="1800" dirty="0" smtClean="0">
                          <a:cs typeface="B Zar" pitchFamily="2" charset="-78"/>
                        </a:rPr>
                        <a:t>مستقل</a:t>
                      </a:r>
                      <a:endParaRPr lang="en-US" sz="1800" dirty="0">
                        <a:cs typeface="B Zar" pitchFamily="2" charset="-78"/>
                      </a:endParaRPr>
                    </a:p>
                  </a:txBody>
                  <a:tcPr marL="91443" marR="91443" marT="45729" marB="45729"/>
                </a:tc>
                <a:tc>
                  <a:txBody>
                    <a:bodyPr/>
                    <a:lstStyle/>
                    <a:p>
                      <a:pPr>
                        <a:lnSpc>
                          <a:spcPct val="100000"/>
                        </a:lnSpc>
                        <a:spcBef>
                          <a:spcPts val="600"/>
                        </a:spcBef>
                        <a:spcAft>
                          <a:spcPts val="600"/>
                        </a:spcAft>
                      </a:pPr>
                      <a:r>
                        <a:rPr lang="fa-IR" sz="1800" dirty="0" smtClean="0">
                          <a:cs typeface="B Zar" pitchFamily="2" charset="-78"/>
                        </a:rPr>
                        <a:t>تظاهر فنوتيپي بيمار از نظر جنسي</a:t>
                      </a:r>
                    </a:p>
                    <a:p>
                      <a:pPr marL="0" marR="0" lvl="0" indent="0" algn="r" defTabSz="914400" rtl="1" eaLnBrk="1" fontAlgn="auto" latinLnBrk="0" hangingPunct="1">
                        <a:lnSpc>
                          <a:spcPct val="100000"/>
                        </a:lnSpc>
                        <a:spcBef>
                          <a:spcPts val="600"/>
                        </a:spcBef>
                        <a:spcAft>
                          <a:spcPts val="600"/>
                        </a:spcAft>
                        <a:buClrTx/>
                        <a:buSzTx/>
                        <a:buFontTx/>
                        <a:buNone/>
                        <a:tabLst/>
                        <a:defRPr/>
                      </a:pPr>
                      <a:r>
                        <a:rPr kumimoji="0" lang="fa-IR" sz="1800" b="0" i="0" u="none" strike="noStrike" cap="none" normalizeH="0" baseline="0" dirty="0" smtClean="0">
                          <a:ln>
                            <a:noFill/>
                          </a:ln>
                          <a:solidFill>
                            <a:schemeClr val="tx1"/>
                          </a:solidFill>
                          <a:effectLst>
                            <a:outerShdw blurRad="38100" dist="38100" dir="2700000" algn="tl">
                              <a:srgbClr val="C0C0C0"/>
                            </a:outerShdw>
                          </a:effectLst>
                          <a:latin typeface="B Titr"/>
                          <a:cs typeface="Arial" charset="0"/>
                        </a:rPr>
                        <a:t>برداشت فرد پرشسگر</a:t>
                      </a:r>
                      <a:endPar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B Titr"/>
                        <a:cs typeface="Arial" charset="0"/>
                      </a:endParaRPr>
                    </a:p>
                  </a:txBody>
                  <a:tcPr marL="91443" marR="91443" marT="45729" marB="45729"/>
                </a:tc>
                <a:tc>
                  <a:txBody>
                    <a:bodyPr/>
                    <a:lstStyle/>
                    <a:p>
                      <a:pPr>
                        <a:lnSpc>
                          <a:spcPct val="100000"/>
                        </a:lnSpc>
                        <a:spcBef>
                          <a:spcPts val="600"/>
                        </a:spcBef>
                        <a:spcAft>
                          <a:spcPts val="600"/>
                        </a:spcAft>
                      </a:pPr>
                      <a:r>
                        <a:rPr lang="fa-IR" sz="1800" dirty="0" smtClean="0">
                          <a:cs typeface="B Zar" pitchFamily="2" charset="-78"/>
                        </a:rPr>
                        <a:t>جنس</a:t>
                      </a:r>
                      <a:endParaRPr lang="en-US" sz="1800" dirty="0">
                        <a:cs typeface="B Zar" pitchFamily="2" charset="-78"/>
                      </a:endParaRPr>
                    </a:p>
                  </a:txBody>
                  <a:tcPr marL="91443" marR="91443" marT="45729" marB="45729"/>
                </a:tc>
                <a:extLst>
                  <a:ext uri="{0D108BD9-81ED-4DB2-BD59-A6C34878D82A}">
                    <a16:rowId xmlns:a16="http://schemas.microsoft.com/office/drawing/2014/main" val="10002"/>
                  </a:ext>
                </a:extLst>
              </a:tr>
              <a:tr h="951232">
                <a:tc>
                  <a:txBody>
                    <a:bodyPr/>
                    <a:lstStyle/>
                    <a:p>
                      <a:pPr algn="ctr">
                        <a:lnSpc>
                          <a:spcPct val="100000"/>
                        </a:lnSpc>
                        <a:spcBef>
                          <a:spcPts val="600"/>
                        </a:spcBef>
                        <a:spcAft>
                          <a:spcPts val="600"/>
                        </a:spcAft>
                      </a:pPr>
                      <a:r>
                        <a:rPr lang="fa-IR" sz="1800" dirty="0" smtClean="0">
                          <a:cs typeface="B Zar" pitchFamily="2" charset="-78"/>
                        </a:rPr>
                        <a:t>عدد</a:t>
                      </a:r>
                      <a:endParaRPr lang="en-US" sz="1800" dirty="0">
                        <a:cs typeface="B Zar" pitchFamily="2" charset="-78"/>
                      </a:endParaRPr>
                    </a:p>
                  </a:txBody>
                  <a:tcPr marL="91443" marR="91443" marT="45729" marB="45729"/>
                </a:tc>
                <a:tc>
                  <a:txBody>
                    <a:bodyPr/>
                    <a:lstStyle/>
                    <a:p>
                      <a:pPr algn="ctr">
                        <a:lnSpc>
                          <a:spcPct val="100000"/>
                        </a:lnSpc>
                        <a:spcBef>
                          <a:spcPts val="600"/>
                        </a:spcBef>
                        <a:spcAft>
                          <a:spcPts val="600"/>
                        </a:spcAft>
                      </a:pPr>
                      <a:r>
                        <a:rPr lang="fa-IR" sz="1800" dirty="0" smtClean="0">
                          <a:cs typeface="B Zar" pitchFamily="2" charset="-78"/>
                        </a:rPr>
                        <a:t>کمي گسسته</a:t>
                      </a:r>
                      <a:endParaRPr lang="en-US" sz="1800" dirty="0">
                        <a:cs typeface="B Zar" pitchFamily="2" charset="-78"/>
                      </a:endParaRPr>
                    </a:p>
                  </a:txBody>
                  <a:tcPr marL="91443" marR="91443" marT="45729" marB="45729"/>
                </a:tc>
                <a:tc>
                  <a:txBody>
                    <a:bodyPr/>
                    <a:lstStyle/>
                    <a:p>
                      <a:pPr algn="ctr">
                        <a:lnSpc>
                          <a:spcPct val="100000"/>
                        </a:lnSpc>
                        <a:spcBef>
                          <a:spcPts val="600"/>
                        </a:spcBef>
                        <a:spcAft>
                          <a:spcPts val="600"/>
                        </a:spcAft>
                      </a:pPr>
                      <a:r>
                        <a:rPr lang="fa-IR" sz="1800" dirty="0" smtClean="0">
                          <a:cs typeface="B Zar" pitchFamily="2" charset="-78"/>
                        </a:rPr>
                        <a:t>وابسته</a:t>
                      </a:r>
                      <a:endParaRPr lang="en-US" sz="1800" dirty="0">
                        <a:cs typeface="B Zar" pitchFamily="2" charset="-78"/>
                      </a:endParaRPr>
                    </a:p>
                  </a:txBody>
                  <a:tcPr marL="91443" marR="91443" marT="45729" marB="45729"/>
                </a:tc>
                <a:tc>
                  <a:txBody>
                    <a:bodyPr/>
                    <a:lstStyle/>
                    <a:p>
                      <a:pPr>
                        <a:lnSpc>
                          <a:spcPct val="100000"/>
                        </a:lnSpc>
                        <a:spcBef>
                          <a:spcPts val="600"/>
                        </a:spcBef>
                        <a:spcAft>
                          <a:spcPts val="600"/>
                        </a:spcAft>
                      </a:pPr>
                      <a:r>
                        <a:rPr lang="fa-IR" sz="1800" dirty="0" smtClean="0">
                          <a:cs typeface="B Zar" pitchFamily="2" charset="-78"/>
                        </a:rPr>
                        <a:t>بر اساس سونوگرافي از کيسه صفرا، </a:t>
                      </a:r>
                    </a:p>
                    <a:p>
                      <a:pPr>
                        <a:lnSpc>
                          <a:spcPct val="100000"/>
                        </a:lnSpc>
                        <a:spcBef>
                          <a:spcPts val="600"/>
                        </a:spcBef>
                        <a:spcAft>
                          <a:spcPts val="600"/>
                        </a:spcAft>
                      </a:pPr>
                      <a:r>
                        <a:rPr lang="fa-IR" sz="1800" dirty="0" smtClean="0">
                          <a:cs typeface="B Zar" pitchFamily="2" charset="-78"/>
                        </a:rPr>
                        <a:t>تعداد سنگهاي صفراوي گزارش شده در سونوگرافي</a:t>
                      </a:r>
                      <a:endParaRPr lang="en-US" sz="1800" dirty="0">
                        <a:cs typeface="B Zar" pitchFamily="2" charset="-78"/>
                      </a:endParaRPr>
                    </a:p>
                  </a:txBody>
                  <a:tcPr marL="91443" marR="91443" marT="45729" marB="45729"/>
                </a:tc>
                <a:tc>
                  <a:txBody>
                    <a:bodyPr/>
                    <a:lstStyle/>
                    <a:p>
                      <a:pPr>
                        <a:lnSpc>
                          <a:spcPct val="100000"/>
                        </a:lnSpc>
                        <a:spcBef>
                          <a:spcPts val="600"/>
                        </a:spcBef>
                        <a:spcAft>
                          <a:spcPts val="600"/>
                        </a:spcAft>
                      </a:pPr>
                      <a:r>
                        <a:rPr lang="fa-IR" sz="1800" dirty="0" smtClean="0">
                          <a:cs typeface="B Zar" pitchFamily="2" charset="-78"/>
                        </a:rPr>
                        <a:t>سنگ صفرا</a:t>
                      </a:r>
                      <a:endParaRPr lang="en-US" sz="1800" dirty="0">
                        <a:cs typeface="B Zar" pitchFamily="2" charset="-78"/>
                      </a:endParaRPr>
                    </a:p>
                  </a:txBody>
                  <a:tcPr marL="91443" marR="91443" marT="45729" marB="45729"/>
                </a:tc>
                <a:extLst>
                  <a:ext uri="{0D108BD9-81ED-4DB2-BD59-A6C34878D82A}">
                    <a16:rowId xmlns:a16="http://schemas.microsoft.com/office/drawing/2014/main" val="10003"/>
                  </a:ext>
                </a:extLst>
              </a:tr>
            </a:tbl>
          </a:graphicData>
        </a:graphic>
      </p:graphicFrame>
      <p:sp>
        <p:nvSpPr>
          <p:cNvPr id="15" name="TextBox 14"/>
          <p:cNvSpPr txBox="1">
            <a:spLocks noChangeArrowheads="1"/>
          </p:cNvSpPr>
          <p:nvPr/>
        </p:nvSpPr>
        <p:spPr bwMode="auto">
          <a:xfrm>
            <a:off x="1214438" y="642938"/>
            <a:ext cx="7358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Tx/>
              <a:buNone/>
            </a:pPr>
            <a:r>
              <a:rPr lang="fa-IR" altLang="fa-IR" sz="2800" smtClean="0">
                <a:solidFill>
                  <a:srgbClr val="FFFF00"/>
                </a:solidFill>
                <a:latin typeface="Arial" panose="020B0604020202020204" pitchFamily="34" charset="0"/>
                <a:cs typeface="B Zar" panose="00000400000000000000" pitchFamily="2" charset="-78"/>
              </a:rPr>
              <a:t>مثال: بررسي ارتباط جنسيت و سن با تعداد سنگهاي صفراوي</a:t>
            </a:r>
            <a:endParaRPr lang="en-US" altLang="fa-IR" sz="2800" smtClean="0">
              <a:solidFill>
                <a:srgbClr val="FFFF00"/>
              </a:solidFill>
              <a:latin typeface="Arial" panose="020B0604020202020204" pitchFamily="34" charset="0"/>
              <a:cs typeface="B Zar" panose="00000400000000000000" pitchFamily="2" charset="-78"/>
            </a:endParaRPr>
          </a:p>
        </p:txBody>
      </p:sp>
    </p:spTree>
    <p:extLst>
      <p:ext uri="{BB962C8B-B14F-4D97-AF65-F5344CB8AC3E}">
        <p14:creationId xmlns:p14="http://schemas.microsoft.com/office/powerpoint/2010/main" val="88094116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par>
                                <p:cTn id="10" presetID="29"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ppt_x</p:attrName>
                                        </p:attrNameLst>
                                      </p:cBhvr>
                                      <p:tavLst>
                                        <p:tav tm="0">
                                          <p:val>
                                            <p:strVal val="#ppt_x-.2"/>
                                          </p:val>
                                        </p:tav>
                                        <p:tav tm="100000">
                                          <p:val>
                                            <p:strVal val="#ppt_x"/>
                                          </p:val>
                                        </p:tav>
                                      </p:tavLst>
                                    </p:anim>
                                    <p:anim calcmode="lin" valueType="num">
                                      <p:cBhvr>
                                        <p:cTn id="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54163" y="1419225"/>
          <a:ext cx="6096000" cy="460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9" name="Text Box 4"/>
          <p:cNvSpPr txBox="1">
            <a:spLocks noChangeArrowheads="1"/>
          </p:cNvSpPr>
          <p:nvPr/>
        </p:nvSpPr>
        <p:spPr bwMode="auto">
          <a:xfrm>
            <a:off x="3708400" y="5013325"/>
            <a:ext cx="19446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50000"/>
              </a:spcBef>
              <a:spcAft>
                <a:spcPct val="0"/>
              </a:spcAft>
              <a:buFontTx/>
              <a:buNone/>
            </a:pPr>
            <a:r>
              <a:rPr lang="fa-IR" altLang="fa-IR" sz="4800" b="1" smtClean="0">
                <a:solidFill>
                  <a:prstClr val="white"/>
                </a:solidFill>
                <a:latin typeface="Arial" panose="020B0604020202020204" pitchFamily="34" charset="0"/>
              </a:rPr>
              <a:t>سوال ؟</a:t>
            </a:r>
            <a:endParaRPr lang="en-US" altLang="fa-IR" sz="4800" b="1" smtClean="0">
              <a:solidFill>
                <a:prstClr val="white"/>
              </a:solidFill>
              <a:latin typeface="Arial" panose="020B0604020202020204" pitchFamily="34" charset="0"/>
            </a:endParaRPr>
          </a:p>
        </p:txBody>
      </p:sp>
    </p:spTree>
    <p:extLst>
      <p:ext uri="{BB962C8B-B14F-4D97-AF65-F5344CB8AC3E}">
        <p14:creationId xmlns:p14="http://schemas.microsoft.com/office/powerpoint/2010/main" val="363208901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14313"/>
            <a:ext cx="7043738" cy="1143000"/>
          </a:xfrm>
        </p:spPr>
        <p:txBody>
          <a:bodyPr/>
          <a:lstStyle/>
          <a:p>
            <a:r>
              <a:rPr lang="fa-IR" altLang="fa-IR" sz="6000" smtClean="0">
                <a:solidFill>
                  <a:schemeClr val="bg1"/>
                </a:solidFill>
                <a:latin typeface="IranNastaliq" panose="02020505000000020003" pitchFamily="18" charset="0"/>
                <a:cs typeface="IranNastaliq" panose="02020505000000020003" pitchFamily="18" charset="0"/>
              </a:rPr>
              <a:t>فکر کنید</a:t>
            </a:r>
            <a:endParaRPr lang="en-US" altLang="fa-IR" sz="6000" smtClean="0">
              <a:solidFill>
                <a:schemeClr val="bg1"/>
              </a:solidFill>
              <a:latin typeface="IranNastaliq" panose="02020505000000020003" pitchFamily="18" charset="0"/>
              <a:cs typeface="IranNastaliq" panose="02020505000000020003" pitchFamily="18" charset="0"/>
            </a:endParaRPr>
          </a:p>
        </p:txBody>
      </p:sp>
      <p:sp>
        <p:nvSpPr>
          <p:cNvPr id="7" name="TextBox 6"/>
          <p:cNvSpPr txBox="1"/>
          <p:nvPr/>
        </p:nvSpPr>
        <p:spPr>
          <a:xfrm>
            <a:off x="214313" y="2143125"/>
            <a:ext cx="8736012" cy="708025"/>
          </a:xfrm>
          <a:prstGeom prst="rect">
            <a:avLst/>
          </a:prstGeom>
          <a:noFill/>
        </p:spPr>
        <p:txBody>
          <a:bodyPr>
            <a:spAutoFit/>
          </a:bodyPr>
          <a:lstStyle/>
          <a:p>
            <a:pPr algn="ctr" fontAlgn="base">
              <a:spcBef>
                <a:spcPct val="0"/>
              </a:spcBef>
              <a:spcAft>
                <a:spcPct val="0"/>
              </a:spcAft>
              <a:defRPr/>
            </a:pPr>
            <a:r>
              <a:rPr lang="fa-IR" sz="2000" b="1" dirty="0">
                <a:solidFill>
                  <a:srgbClr val="FF0000"/>
                </a:solidFill>
                <a:effectLst>
                  <a:outerShdw blurRad="38100" dist="38100" dir="2700000" algn="tl">
                    <a:srgbClr val="000000">
                      <a:alpha val="43137"/>
                    </a:srgbClr>
                  </a:outerShdw>
                </a:effectLst>
                <a:latin typeface="Arial" panose="020B0604020202020204" pitchFamily="34" charset="0"/>
                <a:cs typeface="B Zar" pitchFamily="2" charset="-78"/>
              </a:rPr>
              <a:t>عنوان: بررسی رابطه بین شاخص توده بدنی و بیماری مالتیپل اسکلروزیس</a:t>
            </a:r>
          </a:p>
          <a:p>
            <a:pPr algn="ctr" fontAlgn="base">
              <a:spcBef>
                <a:spcPct val="0"/>
              </a:spcBef>
              <a:spcAft>
                <a:spcPct val="0"/>
              </a:spcAft>
              <a:defRPr/>
            </a:pPr>
            <a:endPar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B Zar" pitchFamily="2" charset="-78"/>
            </a:endParaRPr>
          </a:p>
        </p:txBody>
      </p:sp>
      <p:sp>
        <p:nvSpPr>
          <p:cNvPr id="31748" name="TextBox 7"/>
          <p:cNvSpPr txBox="1">
            <a:spLocks noChangeArrowheads="1"/>
          </p:cNvSpPr>
          <p:nvPr/>
        </p:nvSpPr>
        <p:spPr bwMode="auto">
          <a:xfrm>
            <a:off x="2714625" y="1214438"/>
            <a:ext cx="291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FontTx/>
              <a:buNone/>
            </a:pPr>
            <a:r>
              <a:rPr lang="fa-IR" altLang="fa-IR" sz="2400" smtClean="0">
                <a:solidFill>
                  <a:prstClr val="white"/>
                </a:solidFill>
                <a:latin typeface="Arial" panose="020B0604020202020204" pitchFamily="34" charset="0"/>
                <a:cs typeface="B Zar" panose="00000400000000000000" pitchFamily="2" charset="-78"/>
              </a:rPr>
              <a:t>لطفا جدول زیر را تکمیل کنید</a:t>
            </a:r>
            <a:endParaRPr lang="en-US" altLang="fa-IR" sz="2400" smtClean="0">
              <a:solidFill>
                <a:prstClr val="white"/>
              </a:solidFill>
              <a:latin typeface="Arial" panose="020B0604020202020204" pitchFamily="34" charset="0"/>
              <a:cs typeface="B Zar" panose="00000400000000000000" pitchFamily="2" charset="-78"/>
            </a:endParaRPr>
          </a:p>
        </p:txBody>
      </p:sp>
      <p:graphicFrame>
        <p:nvGraphicFramePr>
          <p:cNvPr id="12" name="Table Placeholder 11"/>
          <p:cNvGraphicFramePr>
            <a:graphicFrameLocks noGrp="1"/>
          </p:cNvGraphicFramePr>
          <p:nvPr>
            <p:ph type="tbl" idx="1"/>
          </p:nvPr>
        </p:nvGraphicFramePr>
        <p:xfrm>
          <a:off x="285720" y="3143248"/>
          <a:ext cx="8572560" cy="2870011"/>
        </p:xfrm>
        <a:graphic>
          <a:graphicData uri="http://schemas.openxmlformats.org/drawingml/2006/table">
            <a:tbl>
              <a:tblPr rtl="1" firstRow="1" bandRow="1">
                <a:tableStyleId>{08FB837D-C827-4EFA-A057-4D05807E0F7C}</a:tableStyleId>
              </a:tblPr>
              <a:tblGrid>
                <a:gridCol w="1428760">
                  <a:extLst>
                    <a:ext uri="{9D8B030D-6E8A-4147-A177-3AD203B41FA5}">
                      <a16:colId xmlns:a16="http://schemas.microsoft.com/office/drawing/2014/main" val="20000"/>
                    </a:ext>
                  </a:extLst>
                </a:gridCol>
                <a:gridCol w="1428760">
                  <a:extLst>
                    <a:ext uri="{9D8B030D-6E8A-4147-A177-3AD203B41FA5}">
                      <a16:colId xmlns:a16="http://schemas.microsoft.com/office/drawing/2014/main" val="20001"/>
                    </a:ext>
                  </a:extLst>
                </a:gridCol>
                <a:gridCol w="1206512">
                  <a:extLst>
                    <a:ext uri="{9D8B030D-6E8A-4147-A177-3AD203B41FA5}">
                      <a16:colId xmlns:a16="http://schemas.microsoft.com/office/drawing/2014/main" val="20002"/>
                    </a:ext>
                  </a:extLst>
                </a:gridCol>
                <a:gridCol w="3079768">
                  <a:extLst>
                    <a:ext uri="{9D8B030D-6E8A-4147-A177-3AD203B41FA5}">
                      <a16:colId xmlns:a16="http://schemas.microsoft.com/office/drawing/2014/main" val="20003"/>
                    </a:ext>
                  </a:extLst>
                </a:gridCol>
                <a:gridCol w="1428760">
                  <a:extLst>
                    <a:ext uri="{9D8B030D-6E8A-4147-A177-3AD203B41FA5}">
                      <a16:colId xmlns:a16="http://schemas.microsoft.com/office/drawing/2014/main" val="20004"/>
                    </a:ext>
                  </a:extLst>
                </a:gridCol>
              </a:tblGrid>
              <a:tr h="867159">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cs typeface="B Zar" pitchFamily="2" charset="-78"/>
                        </a:rPr>
                        <a:t>نام متغير</a:t>
                      </a:r>
                      <a:endParaRPr kumimoji="0" lang="en-US"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cs typeface="B Zar"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cs typeface="B Zar" pitchFamily="2" charset="-78"/>
                        </a:rPr>
                        <a:t>نقش متغير</a:t>
                      </a:r>
                      <a:endParaRPr kumimoji="0" lang="en-US"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cs typeface="B Zar"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cs typeface="B Zar" pitchFamily="2" charset="-78"/>
                        </a:rPr>
                        <a:t>نوع متغير/ مقیاس متغیر</a:t>
                      </a:r>
                      <a:endParaRPr kumimoji="0" lang="en-US"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cs typeface="B Zar"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cs typeface="B Zar" pitchFamily="2" charset="-78"/>
                        </a:rPr>
                        <a:t>تعريف( علمي- عملیاتی)</a:t>
                      </a:r>
                      <a:endParaRPr kumimoji="0" lang="en-US"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cs typeface="B Zar"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cs typeface="B Zar" pitchFamily="2" charset="-78"/>
                        </a:rPr>
                        <a:t>واحد متغير</a:t>
                      </a:r>
                      <a:endParaRPr kumimoji="0" lang="en-US"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cs typeface="B Zar"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00713">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lnT w="12700" cap="flat" cmpd="sng" algn="ctr">
                      <a:solidFill>
                        <a:schemeClr val="tx1"/>
                      </a:solidFill>
                      <a:prstDash val="solid"/>
                      <a:round/>
                      <a:headEnd type="none" w="med" len="med"/>
                      <a:tailEnd type="none" w="med" len="med"/>
                    </a:lnT>
                    <a:solidFill>
                      <a:srgbClr val="E5F1DB"/>
                    </a:solidFill>
                  </a:tcPr>
                </a:tc>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lnT w="12700" cap="flat" cmpd="sng" algn="ctr">
                      <a:solidFill>
                        <a:schemeClr val="tx1"/>
                      </a:solidFill>
                      <a:prstDash val="solid"/>
                      <a:round/>
                      <a:headEnd type="none" w="med" len="med"/>
                      <a:tailEnd type="none" w="med" len="med"/>
                    </a:lnT>
                    <a:solidFill>
                      <a:srgbClr val="E5F1DB"/>
                    </a:solidFill>
                  </a:tcPr>
                </a:tc>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lnT w="12700" cap="flat" cmpd="sng" algn="ctr">
                      <a:solidFill>
                        <a:schemeClr val="tx1"/>
                      </a:solidFill>
                      <a:prstDash val="solid"/>
                      <a:round/>
                      <a:headEnd type="none" w="med" len="med"/>
                      <a:tailEnd type="none" w="med" len="med"/>
                    </a:lnT>
                    <a:solidFill>
                      <a:srgbClr val="E5F1DB"/>
                    </a:solidFill>
                  </a:tcPr>
                </a:tc>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lnT w="12700" cap="flat" cmpd="sng" algn="ctr">
                      <a:solidFill>
                        <a:schemeClr val="tx1"/>
                      </a:solidFill>
                      <a:prstDash val="solid"/>
                      <a:round/>
                      <a:headEnd type="none" w="med" len="med"/>
                      <a:tailEnd type="none" w="med" len="med"/>
                    </a:lnT>
                    <a:solidFill>
                      <a:srgbClr val="E5F1DB"/>
                    </a:solidFill>
                  </a:tcPr>
                </a:tc>
                <a:tc>
                  <a:txBody>
                    <a:bodyPr/>
                    <a:lstStyle/>
                    <a:p>
                      <a:pPr algn="ctr" rtl="1"/>
                      <a:endParaRPr lang="fa-IR" sz="1400" dirty="0" smtClean="0">
                        <a:effectLst>
                          <a:outerShdw blurRad="38100" dist="38100" dir="2700000" algn="tl">
                            <a:srgbClr val="000000">
                              <a:alpha val="43137"/>
                            </a:srgbClr>
                          </a:outerShdw>
                        </a:effectLst>
                        <a:cs typeface="B Zar" pitchFamily="2" charset="-78"/>
                      </a:endParaRPr>
                    </a:p>
                  </a:txBody>
                  <a:tcPr>
                    <a:lnT w="12700" cap="flat" cmpd="sng" algn="ctr">
                      <a:solidFill>
                        <a:schemeClr val="tx1"/>
                      </a:solidFill>
                      <a:prstDash val="solid"/>
                      <a:round/>
                      <a:headEnd type="none" w="med" len="med"/>
                      <a:tailEnd type="none" w="med" len="med"/>
                    </a:lnT>
                    <a:solidFill>
                      <a:srgbClr val="E5F1DB"/>
                    </a:solidFill>
                  </a:tcPr>
                </a:tc>
                <a:extLst>
                  <a:ext uri="{0D108BD9-81ED-4DB2-BD59-A6C34878D82A}">
                    <a16:rowId xmlns:a16="http://schemas.microsoft.com/office/drawing/2014/main" val="10001"/>
                  </a:ext>
                </a:extLst>
              </a:tr>
              <a:tr h="500713">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solidFill>
                      <a:srgbClr val="E5F1DB"/>
                    </a:solidFill>
                  </a:tcPr>
                </a:tc>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solidFill>
                      <a:srgbClr val="E5F1DB"/>
                    </a:solidFill>
                  </a:tcPr>
                </a:tc>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solidFill>
                      <a:srgbClr val="E5F1DB"/>
                    </a:solidFill>
                  </a:tcPr>
                </a:tc>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solidFill>
                      <a:srgbClr val="E5F1DB"/>
                    </a:solidFill>
                  </a:tcPr>
                </a:tc>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solidFill>
                      <a:srgbClr val="E5F1DB"/>
                    </a:solidFill>
                  </a:tcPr>
                </a:tc>
                <a:extLst>
                  <a:ext uri="{0D108BD9-81ED-4DB2-BD59-A6C34878D82A}">
                    <a16:rowId xmlns:a16="http://schemas.microsoft.com/office/drawing/2014/main" val="10002"/>
                  </a:ext>
                </a:extLst>
              </a:tr>
              <a:tr h="500713">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solidFill>
                      <a:srgbClr val="E5F1DB"/>
                    </a:solidFill>
                  </a:tcPr>
                </a:tc>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solidFill>
                      <a:srgbClr val="E5F1DB"/>
                    </a:solidFill>
                  </a:tcPr>
                </a:tc>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solidFill>
                      <a:srgbClr val="E5F1DB"/>
                    </a:solidFill>
                  </a:tcPr>
                </a:tc>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solidFill>
                      <a:srgbClr val="E5F1DB"/>
                    </a:solidFill>
                  </a:tcPr>
                </a:tc>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solidFill>
                      <a:srgbClr val="E5F1DB"/>
                    </a:solidFill>
                  </a:tcPr>
                </a:tc>
                <a:extLst>
                  <a:ext uri="{0D108BD9-81ED-4DB2-BD59-A6C34878D82A}">
                    <a16:rowId xmlns:a16="http://schemas.microsoft.com/office/drawing/2014/main" val="10003"/>
                  </a:ext>
                </a:extLst>
              </a:tr>
              <a:tr h="500713">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solidFill>
                      <a:srgbClr val="E5F1DB"/>
                    </a:solidFill>
                  </a:tcPr>
                </a:tc>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solidFill>
                      <a:srgbClr val="E5F1DB"/>
                    </a:solidFill>
                  </a:tcPr>
                </a:tc>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solidFill>
                      <a:srgbClr val="E5F1DB"/>
                    </a:solidFill>
                  </a:tcPr>
                </a:tc>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solidFill>
                      <a:srgbClr val="E5F1DB"/>
                    </a:solidFill>
                  </a:tcPr>
                </a:tc>
                <a:tc>
                  <a:txBody>
                    <a:bodyPr/>
                    <a:lstStyle/>
                    <a:p>
                      <a:pPr algn="ctr" rtl="1"/>
                      <a:endParaRPr lang="fa-IR" sz="1400" dirty="0">
                        <a:effectLst>
                          <a:outerShdw blurRad="38100" dist="38100" dir="2700000" algn="tl">
                            <a:srgbClr val="000000">
                              <a:alpha val="43137"/>
                            </a:srgbClr>
                          </a:outerShdw>
                        </a:effectLst>
                        <a:cs typeface="B Zar" pitchFamily="2" charset="-78"/>
                      </a:endParaRPr>
                    </a:p>
                  </a:txBody>
                  <a:tcPr>
                    <a:solidFill>
                      <a:srgbClr val="E5F1DB"/>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56914496"/>
      </p:ext>
    </p:extLst>
  </p:cSld>
  <p:clrMapOvr>
    <a:masterClrMapping/>
  </p:clrMapOvr>
  <p:transition advTm="51408"/>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4"/>
          <p:cNvSpPr txBox="1">
            <a:spLocks noChangeArrowheads="1"/>
          </p:cNvSpPr>
          <p:nvPr/>
        </p:nvSpPr>
        <p:spPr bwMode="auto">
          <a:xfrm>
            <a:off x="1628775" y="2486026"/>
            <a:ext cx="578762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fontAlgn="base">
              <a:lnSpc>
                <a:spcPct val="100000"/>
              </a:lnSpc>
              <a:spcBef>
                <a:spcPct val="0"/>
              </a:spcBef>
              <a:spcAft>
                <a:spcPct val="0"/>
              </a:spcAft>
              <a:buFontTx/>
              <a:buNone/>
            </a:pPr>
            <a:r>
              <a:rPr lang="fa-IR" altLang="fa-IR" sz="2700" b="1">
                <a:solidFill>
                  <a:srgbClr val="000000"/>
                </a:solidFill>
                <a:cs typeface="B Titr" panose="00000700000000000000" pitchFamily="2" charset="-78"/>
              </a:rPr>
              <a:t>انواع روش های نمونه گیری در مطالعات کمی</a:t>
            </a:r>
          </a:p>
        </p:txBody>
      </p:sp>
      <p:sp>
        <p:nvSpPr>
          <p:cNvPr id="53251"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557213" indent="-214313" algn="r" rtl="1">
              <a:lnSpc>
                <a:spcPct val="90000"/>
              </a:lnSpc>
              <a:spcBef>
                <a:spcPts val="375"/>
              </a:spcBef>
              <a:buFont typeface="Arial" panose="020B0604020202020204" pitchFamily="34" charset="0"/>
              <a:buChar char="•"/>
              <a:defRPr sz="1800">
                <a:solidFill>
                  <a:schemeClr val="tx1"/>
                </a:solidFill>
                <a:latin typeface="Calibri" panose="020F0502020204030204" pitchFamily="34" charset="0"/>
                <a:cs typeface="Arial" panose="020B0604020202020204" pitchFamily="34" charset="0"/>
              </a:defRPr>
            </a:lvl2pPr>
            <a:lvl3pPr marL="857250" indent="-17145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200150" indent="-1714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1543050" indent="-1714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18859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2288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25717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29146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a:lnSpc>
                <a:spcPct val="100000"/>
              </a:lnSpc>
              <a:spcBef>
                <a:spcPct val="0"/>
              </a:spcBef>
              <a:buFontTx/>
              <a:buNone/>
            </a:pPr>
            <a:fld id="{75DAE4C1-9847-453D-A4E3-1FF0D48BFB8D}" type="slidenum">
              <a:rPr lang="fa-IR" altLang="fa-IR" sz="900">
                <a:solidFill>
                  <a:srgbClr val="898989"/>
                </a:solidFill>
              </a:rPr>
              <a:pPr algn="l" rtl="0">
                <a:lnSpc>
                  <a:spcPct val="100000"/>
                </a:lnSpc>
                <a:spcBef>
                  <a:spcPct val="0"/>
                </a:spcBef>
                <a:buFontTx/>
                <a:buNone/>
              </a:pPr>
              <a:t>138</a:t>
            </a:fld>
            <a:endParaRPr lang="fa-IR" altLang="fa-IR" sz="900">
              <a:solidFill>
                <a:srgbClr val="898989"/>
              </a:solidFill>
            </a:endParaRPr>
          </a:p>
        </p:txBody>
      </p:sp>
    </p:spTree>
    <p:extLst>
      <p:ext uri="{BB962C8B-B14F-4D97-AF65-F5344CB8AC3E}">
        <p14:creationId xmlns:p14="http://schemas.microsoft.com/office/powerpoint/2010/main" val="217706396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subTitle" idx="4294967295"/>
          </p:nvPr>
        </p:nvSpPr>
        <p:spPr>
          <a:xfrm>
            <a:off x="3821906" y="1200150"/>
            <a:ext cx="4800600" cy="742950"/>
          </a:xfrm>
        </p:spPr>
        <p:txBody>
          <a:bodyPr/>
          <a:lstStyle/>
          <a:p>
            <a:pPr algn="r" rtl="1" eaLnBrk="1" hangingPunct="1"/>
            <a:r>
              <a:rPr lang="fa-IR" altLang="fa-IR" sz="3300">
                <a:solidFill>
                  <a:schemeClr val="folHlink"/>
                </a:solidFill>
                <a:cs typeface="B Titr" panose="00000700000000000000" pitchFamily="2" charset="-78"/>
              </a:rPr>
              <a:t>تعريف</a:t>
            </a:r>
            <a:r>
              <a:rPr lang="en-US" altLang="fa-IR" sz="3300">
                <a:solidFill>
                  <a:schemeClr val="folHlink"/>
                </a:solidFill>
                <a:cs typeface="B Titr" panose="00000700000000000000" pitchFamily="2" charset="-78"/>
              </a:rPr>
              <a:t> </a:t>
            </a:r>
          </a:p>
        </p:txBody>
      </p:sp>
      <p:sp>
        <p:nvSpPr>
          <p:cNvPr id="55299" name="Rectangle 3"/>
          <p:cNvSpPr>
            <a:spLocks noChangeArrowheads="1"/>
          </p:cNvSpPr>
          <p:nvPr/>
        </p:nvSpPr>
        <p:spPr bwMode="auto">
          <a:xfrm>
            <a:off x="1943100" y="2171700"/>
            <a:ext cx="52006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20000"/>
              </a:spcBef>
              <a:spcAft>
                <a:spcPct val="0"/>
              </a:spcAft>
              <a:buClr>
                <a:srgbClr val="FFFFCC"/>
              </a:buClr>
              <a:buSzPct val="60000"/>
              <a:buFont typeface="Wingdings" panose="05000000000000000000" pitchFamily="2" charset="2"/>
              <a:buNone/>
            </a:pPr>
            <a:r>
              <a:rPr lang="fa-IR" altLang="fa-IR" sz="3000">
                <a:solidFill>
                  <a:prstClr val="black"/>
                </a:solidFill>
                <a:latin typeface="Verdana" panose="020B0604030504040204" pitchFamily="34" charset="0"/>
                <a:cs typeface="B Mitra" panose="00000400000000000000" pitchFamily="2" charset="-78"/>
              </a:rPr>
              <a:t>نمونه گيري فرآيندي است كه در طي آن بعضي از اعضاي يك جمعيت به عنوان نمايندگان معرف كل آن جمعيت انتخاب مي شوند</a:t>
            </a:r>
            <a:endParaRPr lang="en-US" altLang="fa-IR" sz="3000">
              <a:solidFill>
                <a:prstClr val="black"/>
              </a:solidFill>
              <a:latin typeface="Verdana" panose="020B0604030504040204" pitchFamily="34" charset="0"/>
              <a:cs typeface="B Mitra" panose="00000400000000000000" pitchFamily="2" charset="-78"/>
            </a:endParaRPr>
          </a:p>
        </p:txBody>
      </p:sp>
      <p:sp>
        <p:nvSpPr>
          <p:cNvPr id="55300" name="Line 4"/>
          <p:cNvSpPr>
            <a:spLocks noChangeShapeType="1"/>
          </p:cNvSpPr>
          <p:nvPr/>
        </p:nvSpPr>
        <p:spPr bwMode="auto">
          <a:xfrm>
            <a:off x="1371600" y="1943100"/>
            <a:ext cx="6400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5530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52FCB08-4147-4A54-92EB-C8A73CDC2199}" type="slidenum">
              <a:rPr lang="en-US" altLang="fa-IR" smtClean="0">
                <a:solidFill>
                  <a:srgbClr val="FFFFFF"/>
                </a:solidFill>
                <a:latin typeface="Century Schoolbook" panose="02040604050505020304" pitchFamily="18" charset="0"/>
              </a:rPr>
              <a:pPr/>
              <a:t>139</a:t>
            </a:fld>
            <a:endParaRPr lang="en-US" altLang="fa-IR" smtClean="0">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3059425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80C9180-3FE3-40FD-8591-2EA7FC857636}" type="slidenum">
              <a:rPr lang="ar-SA"/>
              <a:pPr>
                <a:defRPr/>
              </a:pPr>
              <a:t>14</a:t>
            </a:fld>
            <a:endParaRPr lang="en-US"/>
          </a:p>
        </p:txBody>
      </p:sp>
      <p:sp>
        <p:nvSpPr>
          <p:cNvPr id="12291" name="Rectangle 3"/>
          <p:cNvSpPr>
            <a:spLocks noGrp="1" noChangeArrowheads="1"/>
          </p:cNvSpPr>
          <p:nvPr>
            <p:ph type="body" idx="4294967295"/>
          </p:nvPr>
        </p:nvSpPr>
        <p:spPr>
          <a:xfrm>
            <a:off x="500063" y="642938"/>
            <a:ext cx="8229600" cy="5786458"/>
          </a:xfrm>
        </p:spPr>
        <p:txBody>
          <a:bodyPr>
            <a:normAutofit fontScale="70000" lnSpcReduction="20000"/>
          </a:bodyPr>
          <a:lstStyle/>
          <a:p>
            <a:pPr marL="0" indent="0" algn="just" rtl="1" eaLnBrk="1" fontAlgn="auto" hangingPunct="1">
              <a:lnSpc>
                <a:spcPct val="80000"/>
              </a:lnSpc>
              <a:spcBef>
                <a:spcPts val="580"/>
              </a:spcBef>
              <a:spcAft>
                <a:spcPts val="0"/>
              </a:spcAft>
              <a:buFontTx/>
              <a:buNone/>
              <a:defRPr/>
            </a:pPr>
            <a:r>
              <a:rPr lang="fa-IR" sz="6000" b="1" dirty="0">
                <a:solidFill>
                  <a:srgbClr val="FF0000"/>
                </a:solidFill>
                <a:effectLst>
                  <a:outerShdw blurRad="38100" dist="38100" dir="2700000" algn="tl">
                    <a:srgbClr val="000000"/>
                  </a:outerShdw>
                </a:effectLst>
                <a:cs typeface="B Nazanin" pitchFamily="2" charset="-78"/>
              </a:rPr>
              <a:t>مقبوليت سياسي</a:t>
            </a:r>
            <a:endParaRPr lang="fa-IR" sz="7800" dirty="0">
              <a:solidFill>
                <a:srgbClr val="FF0000"/>
              </a:solidFill>
              <a:latin typeface="Arial" pitchFamily="34" charset="0"/>
              <a:cs typeface="B Nazanin" pitchFamily="2" charset="-78"/>
            </a:endParaRPr>
          </a:p>
          <a:p>
            <a:pPr marL="0" indent="0" algn="just" rtl="1" eaLnBrk="1" fontAlgn="auto" hangingPunct="1">
              <a:lnSpc>
                <a:spcPct val="80000"/>
              </a:lnSpc>
              <a:spcBef>
                <a:spcPts val="580"/>
              </a:spcBef>
              <a:spcAft>
                <a:spcPts val="0"/>
              </a:spcAft>
              <a:buFontTx/>
              <a:buNone/>
              <a:defRPr/>
            </a:pPr>
            <a:endParaRPr lang="fa-IR" sz="3000" dirty="0">
              <a:solidFill>
                <a:srgbClr val="000099"/>
              </a:solidFill>
              <a:latin typeface="Arial" pitchFamily="34" charset="0"/>
              <a:cs typeface="B Nazanin" pitchFamily="2" charset="-78"/>
            </a:endParaRPr>
          </a:p>
          <a:p>
            <a:pPr marL="0" indent="0" algn="just" rtl="1" eaLnBrk="1" fontAlgn="auto" hangingPunct="1">
              <a:lnSpc>
                <a:spcPct val="170000"/>
              </a:lnSpc>
              <a:spcBef>
                <a:spcPts val="580"/>
              </a:spcBef>
              <a:spcAft>
                <a:spcPts val="0"/>
              </a:spcAft>
              <a:buClr>
                <a:srgbClr val="FF0000"/>
              </a:buClr>
              <a:buFont typeface="Wingdings" pitchFamily="2" charset="2"/>
              <a:buChar char="v"/>
              <a:defRPr/>
            </a:pPr>
            <a:r>
              <a:rPr lang="fa-IR" sz="3500" dirty="0">
                <a:latin typeface="Arial" pitchFamily="34" charset="0"/>
                <a:cs typeface="B Nazanin" pitchFamily="2" charset="-78"/>
              </a:rPr>
              <a:t>بطور کلی توصیه </a:t>
            </a:r>
            <a:r>
              <a:rPr lang="fa-IR" sz="3500" dirty="0" smtClean="0">
                <a:latin typeface="Arial" pitchFamily="34" charset="0"/>
                <a:cs typeface="B Nazanin" pitchFamily="2" charset="-78"/>
              </a:rPr>
              <a:t>می‏شود عنوانی </a:t>
            </a:r>
            <a:r>
              <a:rPr lang="fa-IR" sz="3500" dirty="0">
                <a:latin typeface="Arial" pitchFamily="34" charset="0"/>
                <a:cs typeface="B Nazanin" pitchFamily="2" charset="-78"/>
              </a:rPr>
              <a:t>مورد بررسی قرار </a:t>
            </a:r>
            <a:r>
              <a:rPr lang="fa-IR" sz="3500" dirty="0" smtClean="0">
                <a:latin typeface="Arial" pitchFamily="34" charset="0"/>
                <a:cs typeface="B Nazanin" pitchFamily="2" charset="-78"/>
              </a:rPr>
              <a:t>گیرد که </a:t>
            </a:r>
            <a:r>
              <a:rPr lang="fa-IR" sz="3500" dirty="0">
                <a:latin typeface="Arial" pitchFamily="34" charset="0"/>
                <a:cs typeface="B Nazanin" pitchFamily="2" charset="-78"/>
              </a:rPr>
              <a:t>مورد توجه و حمایت مسئولین باشد تا شانس بکار </a:t>
            </a:r>
            <a:r>
              <a:rPr lang="fa-IR" sz="3500" dirty="0" smtClean="0">
                <a:latin typeface="Arial" pitchFamily="34" charset="0"/>
                <a:cs typeface="B Nazanin" pitchFamily="2" charset="-78"/>
              </a:rPr>
              <a:t>گرفته شدن نتایج افزایش یابد.</a:t>
            </a:r>
          </a:p>
          <a:p>
            <a:pPr marL="0" indent="0" algn="just" rtl="1" eaLnBrk="1" fontAlgn="auto" hangingPunct="1">
              <a:lnSpc>
                <a:spcPct val="170000"/>
              </a:lnSpc>
              <a:spcBef>
                <a:spcPts val="580"/>
              </a:spcBef>
              <a:spcAft>
                <a:spcPts val="0"/>
              </a:spcAft>
              <a:buClr>
                <a:srgbClr val="FF0000"/>
              </a:buClr>
              <a:buFont typeface="Wingdings" pitchFamily="2" charset="2"/>
              <a:buChar char="v"/>
              <a:defRPr/>
            </a:pPr>
            <a:endParaRPr lang="fa-IR" sz="3500" dirty="0">
              <a:latin typeface="Arial" pitchFamily="34" charset="0"/>
              <a:cs typeface="B Nazanin" pitchFamily="2" charset="-78"/>
            </a:endParaRPr>
          </a:p>
          <a:p>
            <a:pPr marL="0" indent="0" algn="just" rtl="1" eaLnBrk="1" fontAlgn="auto" hangingPunct="1">
              <a:lnSpc>
                <a:spcPct val="170000"/>
              </a:lnSpc>
              <a:spcBef>
                <a:spcPts val="580"/>
              </a:spcBef>
              <a:spcAft>
                <a:spcPts val="0"/>
              </a:spcAft>
              <a:buClr>
                <a:srgbClr val="FF0000"/>
              </a:buClr>
              <a:buFont typeface="Wingdings" pitchFamily="2" charset="2"/>
              <a:buChar char="v"/>
              <a:defRPr/>
            </a:pPr>
            <a:r>
              <a:rPr lang="fa-IR" sz="3500" dirty="0">
                <a:latin typeface="Arial" pitchFamily="34" charset="0"/>
                <a:cs typeface="B Nazanin" pitchFamily="2" charset="-78"/>
              </a:rPr>
              <a:t>در غیر </a:t>
            </a:r>
            <a:r>
              <a:rPr lang="fa-IR" sz="3500" dirty="0" smtClean="0">
                <a:latin typeface="Arial" pitchFamily="34" charset="0"/>
                <a:cs typeface="B Nazanin" pitchFamily="2" charset="-78"/>
              </a:rPr>
              <a:t>اینصورت، </a:t>
            </a:r>
            <a:r>
              <a:rPr lang="fa-IR" sz="3500" dirty="0">
                <a:latin typeface="Arial" pitchFamily="34" charset="0"/>
                <a:cs typeface="B Nazanin" pitchFamily="2" charset="-78"/>
              </a:rPr>
              <a:t>محقق باید از همان مراحل </a:t>
            </a:r>
            <a:r>
              <a:rPr lang="fa-IR" sz="3500" dirty="0" smtClean="0">
                <a:latin typeface="Arial" pitchFamily="34" charset="0"/>
                <a:cs typeface="B Nazanin" pitchFamily="2" charset="-78"/>
              </a:rPr>
              <a:t>ابتدایی طرح</a:t>
            </a:r>
            <a:r>
              <a:rPr lang="fa-IR" sz="3500" dirty="0">
                <a:latin typeface="Arial" pitchFamily="34" charset="0"/>
                <a:cs typeface="B Nazanin" pitchFamily="2" charset="-78"/>
              </a:rPr>
              <a:t>، با کوشش بیشتری، سعی در شرکت دادن </a:t>
            </a:r>
            <a:r>
              <a:rPr lang="fa-IR" sz="3500" dirty="0" smtClean="0">
                <a:latin typeface="Arial" pitchFamily="34" charset="0"/>
                <a:cs typeface="B Nazanin" pitchFamily="2" charset="-78"/>
              </a:rPr>
              <a:t>سیاستگذاران در </a:t>
            </a:r>
            <a:r>
              <a:rPr lang="fa-IR" sz="3500" dirty="0">
                <a:latin typeface="Arial" pitchFamily="34" charset="0"/>
                <a:cs typeface="B Nazanin" pitchFamily="2" charset="-78"/>
              </a:rPr>
              <a:t>اجرای طرح تحقیقاتی نماید</a:t>
            </a:r>
            <a:r>
              <a:rPr lang="fa-IR" sz="3500" dirty="0" smtClean="0">
                <a:latin typeface="Arial" pitchFamily="34" charset="0"/>
                <a:cs typeface="B Nazanin" pitchFamily="2" charset="-78"/>
              </a:rPr>
              <a:t>.</a:t>
            </a:r>
          </a:p>
          <a:p>
            <a:pPr marL="0" indent="0" algn="just" rtl="1" eaLnBrk="1" fontAlgn="auto" hangingPunct="1">
              <a:lnSpc>
                <a:spcPct val="80000"/>
              </a:lnSpc>
              <a:spcBef>
                <a:spcPts val="580"/>
              </a:spcBef>
              <a:spcAft>
                <a:spcPts val="0"/>
              </a:spcAft>
              <a:buFont typeface="Wingdings" pitchFamily="2" charset="2"/>
              <a:buChar char="§"/>
              <a:defRPr/>
            </a:pPr>
            <a:endParaRPr lang="fa-IR" sz="3500" dirty="0">
              <a:solidFill>
                <a:srgbClr val="000066"/>
              </a:solidFill>
              <a:latin typeface="Arial" pitchFamily="34" charset="0"/>
              <a:cs typeface="B Nazanin" pitchFamily="2" charset="-78"/>
            </a:endParaRPr>
          </a:p>
          <a:p>
            <a:pPr marL="0" indent="0" algn="just" rtl="1" eaLnBrk="1" fontAlgn="auto" hangingPunct="1">
              <a:lnSpc>
                <a:spcPct val="80000"/>
              </a:lnSpc>
              <a:spcBef>
                <a:spcPts val="580"/>
              </a:spcBef>
              <a:spcAft>
                <a:spcPts val="0"/>
              </a:spcAft>
              <a:buFontTx/>
              <a:buNone/>
              <a:defRPr/>
            </a:pPr>
            <a:r>
              <a:rPr lang="fa-IR" sz="4300" dirty="0">
                <a:solidFill>
                  <a:srgbClr val="0070C0"/>
                </a:solidFill>
                <a:latin typeface="Arial" pitchFamily="34" charset="0"/>
                <a:cs typeface="B Nazanin" pitchFamily="2" charset="-78"/>
              </a:rPr>
              <a:t>امتیاز </a:t>
            </a:r>
            <a:r>
              <a:rPr lang="fa-IR" sz="4300" dirty="0" smtClean="0">
                <a:solidFill>
                  <a:srgbClr val="0070C0"/>
                </a:solidFill>
                <a:latin typeface="Arial" pitchFamily="34" charset="0"/>
                <a:cs typeface="B Nazanin" pitchFamily="2" charset="-78"/>
              </a:rPr>
              <a:t>دهی:</a:t>
            </a:r>
            <a:endParaRPr lang="fa-IR" sz="4300" dirty="0">
              <a:solidFill>
                <a:srgbClr val="0070C0"/>
              </a:solidFill>
              <a:latin typeface="Arial" pitchFamily="34" charset="0"/>
              <a:cs typeface="B Nazanin" pitchFamily="2" charset="-78"/>
            </a:endParaRPr>
          </a:p>
          <a:p>
            <a:pPr marL="0" indent="0" algn="just" rtl="1" eaLnBrk="1" fontAlgn="auto" hangingPunct="1">
              <a:lnSpc>
                <a:spcPct val="80000"/>
              </a:lnSpc>
              <a:spcBef>
                <a:spcPts val="580"/>
              </a:spcBef>
              <a:spcAft>
                <a:spcPts val="0"/>
              </a:spcAft>
              <a:buClr>
                <a:srgbClr val="FF0000"/>
              </a:buClr>
              <a:buFont typeface="Wingdings" pitchFamily="2" charset="2"/>
              <a:buChar char="v"/>
              <a:defRPr/>
            </a:pPr>
            <a:r>
              <a:rPr lang="fa-IR" sz="4300" dirty="0" smtClean="0">
                <a:latin typeface="Arial" pitchFamily="34" charset="0"/>
                <a:cs typeface="B Nazanin" pitchFamily="2" charset="-78"/>
              </a:rPr>
              <a:t>مقبولیت </a:t>
            </a:r>
            <a:r>
              <a:rPr lang="fa-IR" sz="4300" dirty="0">
                <a:latin typeface="Arial" pitchFamily="34" charset="0"/>
                <a:cs typeface="B Nazanin" pitchFamily="2" charset="-78"/>
              </a:rPr>
              <a:t>بالایی دارد</a:t>
            </a:r>
          </a:p>
          <a:p>
            <a:pPr marL="0" indent="0" algn="just" rtl="1" eaLnBrk="1" fontAlgn="auto" hangingPunct="1">
              <a:lnSpc>
                <a:spcPct val="80000"/>
              </a:lnSpc>
              <a:spcBef>
                <a:spcPts val="580"/>
              </a:spcBef>
              <a:spcAft>
                <a:spcPts val="0"/>
              </a:spcAft>
              <a:buClr>
                <a:srgbClr val="FF0000"/>
              </a:buClr>
              <a:buFont typeface="Wingdings" pitchFamily="2" charset="2"/>
              <a:buChar char="v"/>
              <a:defRPr/>
            </a:pPr>
            <a:r>
              <a:rPr lang="fa-IR" sz="4300" dirty="0" smtClean="0">
                <a:latin typeface="Arial" pitchFamily="34" charset="0"/>
                <a:cs typeface="B Nazanin" pitchFamily="2" charset="-78"/>
              </a:rPr>
              <a:t>مقبولیت </a:t>
            </a:r>
            <a:r>
              <a:rPr lang="fa-IR" sz="4300" dirty="0">
                <a:latin typeface="Arial" pitchFamily="34" charset="0"/>
                <a:cs typeface="B Nazanin" pitchFamily="2" charset="-78"/>
              </a:rPr>
              <a:t>کمی دارد</a:t>
            </a:r>
          </a:p>
          <a:p>
            <a:pPr marL="0" indent="0" algn="just" rtl="1" eaLnBrk="1" fontAlgn="auto" hangingPunct="1">
              <a:lnSpc>
                <a:spcPct val="80000"/>
              </a:lnSpc>
              <a:spcBef>
                <a:spcPts val="580"/>
              </a:spcBef>
              <a:spcAft>
                <a:spcPts val="0"/>
              </a:spcAft>
              <a:buClr>
                <a:srgbClr val="FF0000"/>
              </a:buClr>
              <a:buFont typeface="Wingdings" pitchFamily="2" charset="2"/>
              <a:buChar char="v"/>
              <a:defRPr/>
            </a:pPr>
            <a:r>
              <a:rPr lang="fa-IR" sz="4300" dirty="0" smtClean="0">
                <a:latin typeface="Arial" pitchFamily="34" charset="0"/>
                <a:cs typeface="B Nazanin" pitchFamily="2" charset="-78"/>
              </a:rPr>
              <a:t>مقبولیت </a:t>
            </a:r>
            <a:r>
              <a:rPr lang="fa-IR" sz="4300" dirty="0">
                <a:latin typeface="Arial" pitchFamily="34" charset="0"/>
                <a:cs typeface="B Nazanin" pitchFamily="2" charset="-78"/>
              </a:rPr>
              <a:t>ندارد</a:t>
            </a:r>
            <a:endParaRPr lang="en-US" sz="4300" dirty="0">
              <a:latin typeface="Arial" pitchFamily="34" charset="0"/>
              <a:cs typeface="B Nazanin" pitchFamily="2" charset="-78"/>
            </a:endParaRPr>
          </a:p>
          <a:p>
            <a:pPr marL="0" indent="0" algn="just" eaLnBrk="1" fontAlgn="auto" hangingPunct="1">
              <a:lnSpc>
                <a:spcPct val="80000"/>
              </a:lnSpc>
              <a:spcBef>
                <a:spcPts val="580"/>
              </a:spcBef>
              <a:spcAft>
                <a:spcPts val="0"/>
              </a:spcAft>
              <a:buFontTx/>
              <a:buNone/>
              <a:defRPr/>
            </a:pPr>
            <a:endParaRPr lang="en-US" b="1" dirty="0">
              <a:effectLst>
                <a:outerShdw blurRad="38100" dist="38100" dir="2700000" algn="tl">
                  <a:srgbClr val="000000"/>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7FC041-5806-4A02-8DAC-166FDD24D4EC}" type="slidenum">
              <a:rPr lang="en-US" altLang="fa-IR" smtClean="0">
                <a:solidFill>
                  <a:srgbClr val="FFFFFF"/>
                </a:solidFill>
                <a:latin typeface="Century Schoolbook" panose="02040604050505020304" pitchFamily="18" charset="0"/>
              </a:rPr>
              <a:pPr/>
              <a:t>140</a:t>
            </a:fld>
            <a:endParaRPr lang="en-US" altLang="fa-IR" smtClean="0">
              <a:solidFill>
                <a:srgbClr val="FFFFFF"/>
              </a:solidFill>
              <a:latin typeface="Century Schoolbook" panose="02040604050505020304" pitchFamily="18" charset="0"/>
            </a:endParaRPr>
          </a:p>
        </p:txBody>
      </p:sp>
      <p:sp>
        <p:nvSpPr>
          <p:cNvPr id="3" name="Rectangle 2"/>
          <p:cNvSpPr/>
          <p:nvPr/>
        </p:nvSpPr>
        <p:spPr>
          <a:xfrm>
            <a:off x="4102350" y="1182291"/>
            <a:ext cx="3962944" cy="600164"/>
          </a:xfrm>
          <a:prstGeom prst="rect">
            <a:avLst/>
          </a:prstGeom>
        </p:spPr>
        <p:txBody>
          <a:bodyPr wrap="none">
            <a:spAutoFit/>
          </a:bodyPr>
          <a:lstStyle/>
          <a:p>
            <a:pPr fontAlgn="base">
              <a:spcBef>
                <a:spcPct val="20000"/>
              </a:spcBef>
              <a:spcAft>
                <a:spcPct val="0"/>
              </a:spcAft>
              <a:buClr>
                <a:srgbClr val="FFFFCC"/>
              </a:buClr>
              <a:buSzPct val="60000"/>
              <a:defRPr/>
            </a:pPr>
            <a:r>
              <a:rPr lang="fa-IR" sz="3300" kern="0" dirty="0">
                <a:solidFill>
                  <a:srgbClr val="FFCC66"/>
                </a:solidFill>
                <a:effectLst>
                  <a:outerShdw blurRad="38100" dist="38100" dir="2700000" algn="tl">
                    <a:srgbClr val="000000"/>
                  </a:outerShdw>
                </a:effectLst>
                <a:latin typeface="Verdana"/>
                <a:cs typeface="B Titr" pitchFamily="2" charset="-78"/>
              </a:rPr>
              <a:t>چرا نمونه گيري مي كنيم؟</a:t>
            </a:r>
            <a:endParaRPr lang="en-US" sz="3300" kern="0" dirty="0">
              <a:solidFill>
                <a:srgbClr val="FFCC66"/>
              </a:solidFill>
              <a:effectLst>
                <a:outerShdw blurRad="38100" dist="38100" dir="2700000" algn="tl">
                  <a:srgbClr val="000000"/>
                </a:outerShdw>
              </a:effectLst>
              <a:latin typeface="Verdana"/>
              <a:cs typeface="B Titr" pitchFamily="2" charset="-78"/>
            </a:endParaRPr>
          </a:p>
        </p:txBody>
      </p:sp>
      <p:sp>
        <p:nvSpPr>
          <p:cNvPr id="4" name="Rectangle 3"/>
          <p:cNvSpPr>
            <a:spLocks noChangeArrowheads="1"/>
          </p:cNvSpPr>
          <p:nvPr/>
        </p:nvSpPr>
        <p:spPr bwMode="auto">
          <a:xfrm>
            <a:off x="2864644" y="2290763"/>
            <a:ext cx="52006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20000"/>
              </a:spcBef>
              <a:spcAft>
                <a:spcPct val="0"/>
              </a:spcAft>
              <a:buClr>
                <a:srgbClr val="FF0000"/>
              </a:buClr>
              <a:buSzPct val="60000"/>
              <a:buFont typeface="Wingdings" panose="05000000000000000000" pitchFamily="2" charset="2"/>
              <a:buChar char="n"/>
            </a:pPr>
            <a:r>
              <a:rPr lang="fa-IR" altLang="fa-IR" sz="3000">
                <a:solidFill>
                  <a:prstClr val="black"/>
                </a:solidFill>
                <a:latin typeface="Verdana" panose="020B0604030504040204" pitchFamily="34" charset="0"/>
                <a:cs typeface="B Mitra" panose="00000400000000000000" pitchFamily="2" charset="-78"/>
              </a:rPr>
              <a:t>كاهش هزينه ها</a:t>
            </a:r>
          </a:p>
          <a:p>
            <a:pPr fontAlgn="base">
              <a:spcBef>
                <a:spcPct val="20000"/>
              </a:spcBef>
              <a:spcAft>
                <a:spcPct val="0"/>
              </a:spcAft>
              <a:buClr>
                <a:srgbClr val="FF0000"/>
              </a:buClr>
              <a:buSzPct val="60000"/>
              <a:buFont typeface="Wingdings" panose="05000000000000000000" pitchFamily="2" charset="2"/>
              <a:buChar char="n"/>
            </a:pPr>
            <a:r>
              <a:rPr lang="fa-IR" altLang="fa-IR" sz="3000">
                <a:solidFill>
                  <a:prstClr val="black"/>
                </a:solidFill>
                <a:latin typeface="Verdana" panose="020B0604030504040204" pitchFamily="34" charset="0"/>
                <a:cs typeface="B Mitra" panose="00000400000000000000" pitchFamily="2" charset="-78"/>
              </a:rPr>
              <a:t>افزايش سرعت</a:t>
            </a:r>
          </a:p>
          <a:p>
            <a:pPr fontAlgn="base">
              <a:spcBef>
                <a:spcPct val="20000"/>
              </a:spcBef>
              <a:spcAft>
                <a:spcPct val="0"/>
              </a:spcAft>
              <a:buClr>
                <a:srgbClr val="FF0000"/>
              </a:buClr>
              <a:buSzPct val="60000"/>
              <a:buFont typeface="Wingdings" panose="05000000000000000000" pitchFamily="2" charset="2"/>
              <a:buChar char="n"/>
            </a:pPr>
            <a:r>
              <a:rPr lang="fa-IR" altLang="fa-IR" sz="3000">
                <a:solidFill>
                  <a:prstClr val="black"/>
                </a:solidFill>
                <a:latin typeface="Verdana" panose="020B0604030504040204" pitchFamily="34" charset="0"/>
                <a:cs typeface="B Mitra" panose="00000400000000000000" pitchFamily="2" charset="-78"/>
              </a:rPr>
              <a:t>افزايش دقت</a:t>
            </a:r>
          </a:p>
          <a:p>
            <a:pPr fontAlgn="base">
              <a:spcBef>
                <a:spcPct val="20000"/>
              </a:spcBef>
              <a:spcAft>
                <a:spcPct val="0"/>
              </a:spcAft>
              <a:buClr>
                <a:srgbClr val="FF0000"/>
              </a:buClr>
              <a:buSzPct val="60000"/>
              <a:buFont typeface="Wingdings" panose="05000000000000000000" pitchFamily="2" charset="2"/>
              <a:buChar char="n"/>
            </a:pPr>
            <a:r>
              <a:rPr lang="fa-IR" altLang="fa-IR" sz="3000">
                <a:solidFill>
                  <a:prstClr val="black"/>
                </a:solidFill>
                <a:latin typeface="Verdana" panose="020B0604030504040204" pitchFamily="34" charset="0"/>
                <a:cs typeface="B Mitra" panose="00000400000000000000" pitchFamily="2" charset="-78"/>
              </a:rPr>
              <a:t>غير عملي بودن سرشماري در بعضي شرايط</a:t>
            </a:r>
            <a:endParaRPr lang="en-US" altLang="fa-IR" sz="3000">
              <a:solidFill>
                <a:prstClr val="black"/>
              </a:solidFill>
              <a:latin typeface="Verdana" panose="020B0604030504040204" pitchFamily="34" charset="0"/>
              <a:cs typeface="B Mitra" panose="00000400000000000000" pitchFamily="2" charset="-78"/>
            </a:endParaRPr>
          </a:p>
        </p:txBody>
      </p:sp>
    </p:spTree>
    <p:extLst>
      <p:ext uri="{BB962C8B-B14F-4D97-AF65-F5344CB8AC3E}">
        <p14:creationId xmlns:p14="http://schemas.microsoft.com/office/powerpoint/2010/main" val="734259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1847851" y="1364457"/>
            <a:ext cx="62424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fontAlgn="base">
              <a:spcBef>
                <a:spcPct val="50000"/>
              </a:spcBef>
              <a:spcAft>
                <a:spcPct val="0"/>
              </a:spcAft>
              <a:buClrTx/>
              <a:buSzTx/>
              <a:buFontTx/>
              <a:buNone/>
            </a:pPr>
            <a:r>
              <a:rPr lang="ar-SA" altLang="fa-IR" b="1" u="sng">
                <a:solidFill>
                  <a:srgbClr val="FF0000"/>
                </a:solidFill>
                <a:latin typeface="Times New Roman" panose="02020603050405020304" pitchFamily="18" charset="0"/>
                <a:cs typeface="B Zar" panose="00000400000000000000" pitchFamily="2" charset="-78"/>
              </a:rPr>
              <a:t>نمونه</a:t>
            </a:r>
            <a:r>
              <a:rPr lang="en-US" altLang="fa-IR" b="1" u="sng">
                <a:solidFill>
                  <a:srgbClr val="FF0000"/>
                </a:solidFill>
                <a:latin typeface="Times New Roman" panose="02020603050405020304" pitchFamily="18" charset="0"/>
                <a:cs typeface="B Zar" panose="00000400000000000000" pitchFamily="2" charset="-78"/>
              </a:rPr>
              <a:t>    Sample                                                </a:t>
            </a:r>
          </a:p>
          <a:p>
            <a:pPr fontAlgn="base">
              <a:spcBef>
                <a:spcPct val="50000"/>
              </a:spcBef>
              <a:spcAft>
                <a:spcPct val="0"/>
              </a:spcAft>
              <a:buClrTx/>
              <a:buSzTx/>
              <a:buFontTx/>
              <a:buNone/>
            </a:pPr>
            <a:r>
              <a:rPr lang="ar-SA" altLang="fa-IR" b="1">
                <a:solidFill>
                  <a:prstClr val="black"/>
                </a:solidFill>
                <a:latin typeface="Times New Roman" panose="02020603050405020304" pitchFamily="18" charset="0"/>
                <a:cs typeface="B Zar" panose="00000400000000000000" pitchFamily="2" charset="-78"/>
              </a:rPr>
              <a:t>گروه يا مواردي كه اطلاعات از آنها به دست مي</a:t>
            </a:r>
            <a:r>
              <a:rPr lang="ar-SA" altLang="fa-IR" b="1">
                <a:solidFill>
                  <a:prstClr val="black"/>
                </a:solidFill>
                <a:latin typeface="Times New Roman" panose="02020603050405020304" pitchFamily="18" charset="0"/>
                <a:cs typeface="Mitra" panose="00000400000000000000" pitchFamily="2" charset="-78"/>
              </a:rPr>
              <a:t>‌</a:t>
            </a:r>
            <a:r>
              <a:rPr lang="ar-SA" altLang="fa-IR" b="1">
                <a:solidFill>
                  <a:prstClr val="black"/>
                </a:solidFill>
                <a:latin typeface="Times New Roman" panose="02020603050405020304" pitchFamily="18" charset="0"/>
                <a:cs typeface="B Zar" panose="00000400000000000000" pitchFamily="2" charset="-78"/>
              </a:rPr>
              <a:t>آيد .</a:t>
            </a:r>
          </a:p>
        </p:txBody>
      </p:sp>
      <p:sp>
        <p:nvSpPr>
          <p:cNvPr id="184323" name="Text Box 3"/>
          <p:cNvSpPr txBox="1">
            <a:spLocks noChangeArrowheads="1"/>
          </p:cNvSpPr>
          <p:nvPr/>
        </p:nvSpPr>
        <p:spPr bwMode="auto">
          <a:xfrm>
            <a:off x="2003822" y="2986088"/>
            <a:ext cx="58293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fontAlgn="base">
              <a:spcBef>
                <a:spcPct val="50000"/>
              </a:spcBef>
              <a:spcAft>
                <a:spcPct val="0"/>
              </a:spcAft>
              <a:buClrTx/>
              <a:buSzTx/>
              <a:buFontTx/>
              <a:buNone/>
            </a:pPr>
            <a:r>
              <a:rPr lang="ar-SA" altLang="fa-IR" sz="3000" b="1" u="sng">
                <a:solidFill>
                  <a:srgbClr val="FF0000"/>
                </a:solidFill>
                <a:latin typeface="Times New Roman" panose="02020603050405020304" pitchFamily="18" charset="0"/>
                <a:cs typeface="B Zar" panose="00000400000000000000" pitchFamily="2" charset="-78"/>
              </a:rPr>
              <a:t>جامعه:</a:t>
            </a:r>
            <a:r>
              <a:rPr lang="en-US" altLang="fa-IR" sz="3000" b="1" u="sng">
                <a:solidFill>
                  <a:srgbClr val="FF0000"/>
                </a:solidFill>
                <a:latin typeface="Times New Roman" panose="02020603050405020304" pitchFamily="18" charset="0"/>
                <a:cs typeface="Titr" panose="00000700000000000000" pitchFamily="2" charset="-78"/>
              </a:rPr>
              <a:t>Population                            </a:t>
            </a:r>
            <a:endParaRPr lang="ar-SA" altLang="fa-IR" sz="3000" b="1" u="sng">
              <a:solidFill>
                <a:srgbClr val="FF0000"/>
              </a:solidFill>
              <a:latin typeface="Times New Roman" panose="02020603050405020304" pitchFamily="18" charset="0"/>
              <a:cs typeface="Titr" panose="00000700000000000000" pitchFamily="2" charset="-78"/>
            </a:endParaRPr>
          </a:p>
          <a:p>
            <a:pPr fontAlgn="base">
              <a:spcBef>
                <a:spcPct val="50000"/>
              </a:spcBef>
              <a:spcAft>
                <a:spcPct val="0"/>
              </a:spcAft>
              <a:buClrTx/>
              <a:buSzTx/>
              <a:buFontTx/>
              <a:buNone/>
            </a:pPr>
            <a:r>
              <a:rPr lang="ar-SA" altLang="fa-IR" b="1">
                <a:solidFill>
                  <a:prstClr val="black"/>
                </a:solidFill>
                <a:latin typeface="Times New Roman" panose="02020603050405020304" pitchFamily="18" charset="0"/>
                <a:cs typeface="B Zar" panose="00000400000000000000" pitchFamily="2" charset="-78"/>
              </a:rPr>
              <a:t>گروه بزرگتري كه درصدد هستيم يافته</a:t>
            </a:r>
            <a:r>
              <a:rPr lang="ar-SA" altLang="fa-IR" b="1">
                <a:solidFill>
                  <a:prstClr val="black"/>
                </a:solidFill>
                <a:latin typeface="Times New Roman" panose="02020603050405020304" pitchFamily="18" charset="0"/>
                <a:cs typeface="Mitra" panose="00000400000000000000" pitchFamily="2" charset="-78"/>
              </a:rPr>
              <a:t>‌</a:t>
            </a:r>
            <a:r>
              <a:rPr lang="ar-SA" altLang="fa-IR" b="1">
                <a:solidFill>
                  <a:prstClr val="black"/>
                </a:solidFill>
                <a:latin typeface="Times New Roman" panose="02020603050405020304" pitchFamily="18" charset="0"/>
                <a:cs typeface="B Zar" panose="00000400000000000000" pitchFamily="2" charset="-78"/>
              </a:rPr>
              <a:t>هاي حاصل از بررسي و مطالعه را به آنها تعميم دهيم .</a:t>
            </a:r>
            <a:endParaRPr lang="en-US" altLang="fa-IR" b="1">
              <a:solidFill>
                <a:prstClr val="black"/>
              </a:solidFill>
              <a:latin typeface="Times New Roman" panose="02020603050405020304" pitchFamily="18" charset="0"/>
              <a:cs typeface="B Zar" panose="00000400000000000000" pitchFamily="2" charset="-78"/>
            </a:endParaRPr>
          </a:p>
          <a:p>
            <a:pPr fontAlgn="base">
              <a:spcBef>
                <a:spcPct val="50000"/>
              </a:spcBef>
              <a:spcAft>
                <a:spcPct val="0"/>
              </a:spcAft>
              <a:buClrTx/>
              <a:buSzTx/>
              <a:buFontTx/>
              <a:buNone/>
            </a:pPr>
            <a:endParaRPr lang="en-US" altLang="fa-IR" b="1">
              <a:solidFill>
                <a:prstClr val="black"/>
              </a:solidFill>
              <a:latin typeface="Times New Roman" panose="02020603050405020304" pitchFamily="18" charset="0"/>
              <a:cs typeface="B Zar" panose="00000400000000000000" pitchFamily="2" charset="-78"/>
            </a:endParaRPr>
          </a:p>
        </p:txBody>
      </p:sp>
      <p:sp>
        <p:nvSpPr>
          <p:cNvPr id="5837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19914EE-A4AC-48A4-9D9A-70D70E864347}" type="slidenum">
              <a:rPr lang="en-US" altLang="fa-IR" smtClean="0">
                <a:solidFill>
                  <a:srgbClr val="FFFFFF"/>
                </a:solidFill>
                <a:latin typeface="Century Schoolbook" panose="02040604050505020304" pitchFamily="18" charset="0"/>
              </a:rPr>
              <a:pPr/>
              <a:t>141</a:t>
            </a:fld>
            <a:endParaRPr lang="en-US" altLang="fa-IR" smtClean="0">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3098097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4322"/>
                                        </p:tgtEl>
                                        <p:attrNameLst>
                                          <p:attrName>style.visibility</p:attrName>
                                        </p:attrNameLst>
                                      </p:cBhvr>
                                      <p:to>
                                        <p:strVal val="visible"/>
                                      </p:to>
                                    </p:set>
                                    <p:anim calcmode="lin" valueType="num">
                                      <p:cBhvr>
                                        <p:cTn id="7" dur="500" fill="hold"/>
                                        <p:tgtEl>
                                          <p:spTgt spid="184322"/>
                                        </p:tgtEl>
                                        <p:attrNameLst>
                                          <p:attrName>ppt_w</p:attrName>
                                        </p:attrNameLst>
                                      </p:cBhvr>
                                      <p:tavLst>
                                        <p:tav tm="0">
                                          <p:val>
                                            <p:fltVal val="0"/>
                                          </p:val>
                                        </p:tav>
                                        <p:tav tm="100000">
                                          <p:val>
                                            <p:strVal val="#ppt_w"/>
                                          </p:val>
                                        </p:tav>
                                      </p:tavLst>
                                    </p:anim>
                                    <p:anim calcmode="lin" valueType="num">
                                      <p:cBhvr>
                                        <p:cTn id="8" dur="500" fill="hold"/>
                                        <p:tgtEl>
                                          <p:spTgt spid="1843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23"/>
                                        </p:tgtEl>
                                        <p:attrNameLst>
                                          <p:attrName>style.visibility</p:attrName>
                                        </p:attrNameLst>
                                      </p:cBhvr>
                                      <p:to>
                                        <p:strVal val="visible"/>
                                      </p:to>
                                    </p:set>
                                    <p:anim calcmode="lin" valueType="num">
                                      <p:cBhvr>
                                        <p:cTn id="13" dur="500" fill="hold"/>
                                        <p:tgtEl>
                                          <p:spTgt spid="184323"/>
                                        </p:tgtEl>
                                        <p:attrNameLst>
                                          <p:attrName>ppt_w</p:attrName>
                                        </p:attrNameLst>
                                      </p:cBhvr>
                                      <p:tavLst>
                                        <p:tav tm="0">
                                          <p:val>
                                            <p:fltVal val="0"/>
                                          </p:val>
                                        </p:tav>
                                        <p:tav tm="100000">
                                          <p:val>
                                            <p:strVal val="#ppt_w"/>
                                          </p:val>
                                        </p:tav>
                                      </p:tavLst>
                                    </p:anim>
                                    <p:anim calcmode="lin" valueType="num">
                                      <p:cBhvr>
                                        <p:cTn id="14" dur="500" fill="hold"/>
                                        <p:tgtEl>
                                          <p:spTgt spid="1843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autoUpdateAnimBg="0"/>
      <p:bldP spid="184323" grpId="0"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2"/>
          <p:cNvSpPr>
            <a:spLocks noChangeShapeType="1"/>
          </p:cNvSpPr>
          <p:nvPr/>
        </p:nvSpPr>
        <p:spPr bwMode="auto">
          <a:xfrm>
            <a:off x="1371600" y="1943100"/>
            <a:ext cx="6400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49155" name="AutoShape 3"/>
          <p:cNvSpPr>
            <a:spLocks noChangeArrowheads="1"/>
          </p:cNvSpPr>
          <p:nvPr/>
        </p:nvSpPr>
        <p:spPr bwMode="auto">
          <a:xfrm>
            <a:off x="2000250" y="2457450"/>
            <a:ext cx="4743450" cy="2857500"/>
          </a:xfrm>
          <a:prstGeom prst="cloudCallout">
            <a:avLst>
              <a:gd name="adj1" fmla="val -23894"/>
              <a:gd name="adj2" fmla="val 15500"/>
            </a:avLst>
          </a:prstGeom>
          <a:solidFill>
            <a:srgbClr val="CCFFFF"/>
          </a:solidFill>
          <a:ln w="25400">
            <a:solidFill>
              <a:schemeClr val="tx1"/>
            </a:solidFill>
            <a:round/>
            <a:headEnd/>
            <a:tailEnd/>
          </a:ln>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algn="ctr" rtl="0" eaLnBrk="0" fontAlgn="base" hangingPunct="0">
              <a:spcBef>
                <a:spcPct val="0"/>
              </a:spcBef>
              <a:spcAft>
                <a:spcPct val="0"/>
              </a:spcAft>
              <a:buClrTx/>
              <a:buSzTx/>
              <a:buFontTx/>
              <a:buNone/>
            </a:pPr>
            <a:endParaRPr lang="en-GB" altLang="fa-IR" sz="1800">
              <a:solidFill>
                <a:srgbClr val="FFFFFF"/>
              </a:solidFill>
              <a:latin typeface="Times New Roman" panose="02020603050405020304" pitchFamily="18" charset="0"/>
              <a:cs typeface="Arial" panose="020B0604020202020204" pitchFamily="34" charset="0"/>
            </a:endParaRPr>
          </a:p>
        </p:txBody>
      </p:sp>
      <p:sp>
        <p:nvSpPr>
          <p:cNvPr id="60420" name="Oval 4"/>
          <p:cNvSpPr>
            <a:spLocks noChangeArrowheads="1"/>
          </p:cNvSpPr>
          <p:nvPr/>
        </p:nvSpPr>
        <p:spPr bwMode="auto">
          <a:xfrm>
            <a:off x="2892029" y="2743200"/>
            <a:ext cx="3371850" cy="1885950"/>
          </a:xfrm>
          <a:prstGeom prst="ellipse">
            <a:avLst/>
          </a:prstGeom>
          <a:solidFill>
            <a:schemeClr val="bg1"/>
          </a:solidFill>
          <a:ln w="25400">
            <a:solidFill>
              <a:schemeClr val="tx1"/>
            </a:solidFill>
            <a:round/>
            <a:headEnd/>
            <a:tailEnd/>
          </a:ln>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algn="ctr" rtl="0" eaLnBrk="0" fontAlgn="base" hangingPunct="0">
              <a:spcBef>
                <a:spcPct val="0"/>
              </a:spcBef>
              <a:spcAft>
                <a:spcPct val="0"/>
              </a:spcAft>
              <a:buClrTx/>
              <a:buSzTx/>
              <a:buFontTx/>
              <a:buNone/>
            </a:pPr>
            <a:endParaRPr lang="en-GB" altLang="fa-IR" sz="1800">
              <a:solidFill>
                <a:srgbClr val="FFFFFF"/>
              </a:solidFill>
              <a:latin typeface="Times New Roman" panose="02020603050405020304" pitchFamily="18" charset="0"/>
              <a:cs typeface="Arial" panose="020B0604020202020204" pitchFamily="34" charset="0"/>
            </a:endParaRPr>
          </a:p>
        </p:txBody>
      </p:sp>
      <p:sp>
        <p:nvSpPr>
          <p:cNvPr id="60421" name="Oval 5"/>
          <p:cNvSpPr>
            <a:spLocks noChangeArrowheads="1"/>
          </p:cNvSpPr>
          <p:nvPr/>
        </p:nvSpPr>
        <p:spPr bwMode="auto">
          <a:xfrm>
            <a:off x="4400550" y="3429000"/>
            <a:ext cx="1028700" cy="971550"/>
          </a:xfrm>
          <a:prstGeom prst="ellipse">
            <a:avLst/>
          </a:prstGeom>
          <a:solidFill>
            <a:srgbClr val="FFCC99"/>
          </a:solidFill>
          <a:ln w="25400">
            <a:solidFill>
              <a:schemeClr val="tx1"/>
            </a:solidFill>
            <a:round/>
            <a:headEnd/>
            <a:tailEnd/>
          </a:ln>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algn="ctr" rtl="0" eaLnBrk="0" fontAlgn="base" hangingPunct="0">
              <a:spcBef>
                <a:spcPct val="0"/>
              </a:spcBef>
              <a:spcAft>
                <a:spcPct val="0"/>
              </a:spcAft>
              <a:buClrTx/>
              <a:buSzTx/>
              <a:buFontTx/>
              <a:buNone/>
            </a:pPr>
            <a:r>
              <a:rPr lang="en-US" altLang="fa-IR" sz="1800">
                <a:solidFill>
                  <a:srgbClr val="800000"/>
                </a:solidFill>
                <a:latin typeface="Times New Roman" panose="02020603050405020304" pitchFamily="18" charset="0"/>
                <a:cs typeface="Arial" panose="020B0604020202020204" pitchFamily="34" charset="0"/>
              </a:rPr>
              <a:t>Sample</a:t>
            </a:r>
          </a:p>
        </p:txBody>
      </p:sp>
      <p:sp>
        <p:nvSpPr>
          <p:cNvPr id="60422" name="Text Box 6"/>
          <p:cNvSpPr txBox="1">
            <a:spLocks noChangeArrowheads="1"/>
          </p:cNvSpPr>
          <p:nvPr/>
        </p:nvSpPr>
        <p:spPr bwMode="auto">
          <a:xfrm>
            <a:off x="3302794" y="4660106"/>
            <a:ext cx="18251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algn="l" rtl="0" eaLnBrk="0" fontAlgn="base" hangingPunct="0">
              <a:spcBef>
                <a:spcPct val="0"/>
              </a:spcBef>
              <a:spcAft>
                <a:spcPct val="0"/>
              </a:spcAft>
              <a:buClrTx/>
              <a:buSzTx/>
              <a:buFontTx/>
              <a:buNone/>
            </a:pPr>
            <a:r>
              <a:rPr lang="fr-FR" altLang="fa-IR" sz="1800">
                <a:solidFill>
                  <a:srgbClr val="003B76"/>
                </a:solidFill>
                <a:latin typeface="Times New Roman" panose="02020603050405020304" pitchFamily="18" charset="0"/>
                <a:cs typeface="Arial" panose="020B0604020202020204" pitchFamily="34" charset="0"/>
              </a:rPr>
              <a:t>Target Population</a:t>
            </a:r>
          </a:p>
        </p:txBody>
      </p:sp>
      <p:sp>
        <p:nvSpPr>
          <p:cNvPr id="60423" name="Text Box 7"/>
          <p:cNvSpPr txBox="1">
            <a:spLocks noChangeArrowheads="1"/>
          </p:cNvSpPr>
          <p:nvPr/>
        </p:nvSpPr>
        <p:spPr bwMode="auto">
          <a:xfrm>
            <a:off x="3245644" y="3288507"/>
            <a:ext cx="11849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algn="l" rtl="0" eaLnBrk="0" fontAlgn="base" hangingPunct="0">
              <a:spcBef>
                <a:spcPct val="0"/>
              </a:spcBef>
              <a:spcAft>
                <a:spcPct val="0"/>
              </a:spcAft>
              <a:buClrTx/>
              <a:buSzTx/>
              <a:buFontTx/>
              <a:buNone/>
            </a:pPr>
            <a:r>
              <a:rPr lang="en-GB" altLang="fa-IR" sz="1800">
                <a:solidFill>
                  <a:prstClr val="black"/>
                </a:solidFill>
                <a:latin typeface="Times New Roman" panose="02020603050405020304" pitchFamily="18" charset="0"/>
                <a:cs typeface="Arial" panose="020B0604020202020204" pitchFamily="34" charset="0"/>
              </a:rPr>
              <a:t>Sampling</a:t>
            </a:r>
          </a:p>
          <a:p>
            <a:pPr algn="l" rtl="0" eaLnBrk="0" fontAlgn="base" hangingPunct="0">
              <a:spcBef>
                <a:spcPct val="0"/>
              </a:spcBef>
              <a:spcAft>
                <a:spcPct val="0"/>
              </a:spcAft>
              <a:buClrTx/>
              <a:buSzTx/>
              <a:buFontTx/>
              <a:buNone/>
            </a:pPr>
            <a:r>
              <a:rPr lang="en-GB" altLang="fa-IR" sz="1800">
                <a:solidFill>
                  <a:prstClr val="black"/>
                </a:solidFill>
                <a:latin typeface="Times New Roman" panose="02020603050405020304" pitchFamily="18" charset="0"/>
                <a:cs typeface="Arial" panose="020B0604020202020204" pitchFamily="34" charset="0"/>
              </a:rPr>
              <a:t>Population</a:t>
            </a:r>
          </a:p>
        </p:txBody>
      </p:sp>
      <p:sp>
        <p:nvSpPr>
          <p:cNvPr id="60424" name="Text Box 8"/>
          <p:cNvSpPr txBox="1">
            <a:spLocks noChangeArrowheads="1"/>
          </p:cNvSpPr>
          <p:nvPr/>
        </p:nvSpPr>
        <p:spPr bwMode="auto">
          <a:xfrm>
            <a:off x="1428750" y="5429250"/>
            <a:ext cx="637475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algn="l" rtl="0" eaLnBrk="0" fontAlgn="base" hangingPunct="0">
              <a:spcBef>
                <a:spcPct val="0"/>
              </a:spcBef>
              <a:spcAft>
                <a:spcPct val="0"/>
              </a:spcAft>
              <a:buClrTx/>
              <a:buSzTx/>
              <a:buFontTx/>
              <a:buNone/>
            </a:pPr>
            <a:r>
              <a:rPr lang="en-US" altLang="fa-IR" sz="2100" b="1">
                <a:solidFill>
                  <a:srgbClr val="FFFFFF"/>
                </a:solidFill>
                <a:latin typeface="Times New Roman" panose="02020603050405020304" pitchFamily="18" charset="0"/>
                <a:cs typeface="Arial" panose="020B0604020202020204" pitchFamily="34" charset="0"/>
              </a:rPr>
              <a:t>Target Population </a:t>
            </a:r>
            <a:r>
              <a:rPr lang="en-US" altLang="fa-IR" sz="2100" b="1">
                <a:solidFill>
                  <a:srgbClr val="FFFFFF"/>
                </a:solidFill>
                <a:latin typeface="Times New Roman" panose="02020603050405020304" pitchFamily="18" charset="0"/>
                <a:cs typeface="Arial" panose="020B0604020202020204" pitchFamily="34" charset="0"/>
                <a:sym typeface="Wingdings" panose="05000000000000000000" pitchFamily="2" charset="2"/>
              </a:rPr>
              <a:t> Sampling Population  Sample</a:t>
            </a:r>
          </a:p>
        </p:txBody>
      </p:sp>
      <p:sp>
        <p:nvSpPr>
          <p:cNvPr id="60425" name="Rectangle 9"/>
          <p:cNvSpPr>
            <a:spLocks noGrp="1" noChangeArrowheads="1"/>
          </p:cNvSpPr>
          <p:nvPr>
            <p:ph type="subTitle" idx="4294967295"/>
          </p:nvPr>
        </p:nvSpPr>
        <p:spPr>
          <a:xfrm>
            <a:off x="4343400" y="1143000"/>
            <a:ext cx="4800600" cy="742950"/>
          </a:xfrm>
        </p:spPr>
        <p:txBody>
          <a:bodyPr/>
          <a:lstStyle/>
          <a:p>
            <a:pPr algn="r" rtl="1" eaLnBrk="1" hangingPunct="1"/>
            <a:r>
              <a:rPr lang="fa-IR" altLang="fa-IR" sz="3300">
                <a:solidFill>
                  <a:schemeClr val="folHlink"/>
                </a:solidFill>
                <a:cs typeface="B Titr" panose="00000700000000000000" pitchFamily="2" charset="-78"/>
              </a:rPr>
              <a:t>نمونه گيري و معرف بودن</a:t>
            </a:r>
            <a:endParaRPr lang="en-US" altLang="fa-IR" sz="3300">
              <a:solidFill>
                <a:schemeClr val="folHlink"/>
              </a:solidFill>
              <a:cs typeface="B Titr" panose="00000700000000000000" pitchFamily="2" charset="-78"/>
            </a:endParaRPr>
          </a:p>
        </p:txBody>
      </p:sp>
      <p:sp>
        <p:nvSpPr>
          <p:cNvPr id="60426" name="Oval 10"/>
          <p:cNvSpPr>
            <a:spLocks noChangeArrowheads="1"/>
          </p:cNvSpPr>
          <p:nvPr/>
        </p:nvSpPr>
        <p:spPr bwMode="auto">
          <a:xfrm>
            <a:off x="2114550" y="4171950"/>
            <a:ext cx="1257300" cy="628650"/>
          </a:xfrm>
          <a:prstGeom prst="ellipse">
            <a:avLst/>
          </a:prstGeom>
          <a:solidFill>
            <a:srgbClr val="CCFFFF"/>
          </a:solidFill>
          <a:ln w="12700" cap="sq">
            <a:solidFill>
              <a:srgbClr val="CCFFFF"/>
            </a:solidFill>
            <a:round/>
            <a:headEnd type="none" w="sm" len="sm"/>
            <a:tailEnd type="none" w="sm" len="sm"/>
          </a:ln>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cs typeface="Times New Roman" panose="020206030504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algn="l" rtl="0" fontAlgn="base">
              <a:spcBef>
                <a:spcPct val="0"/>
              </a:spcBef>
              <a:spcAft>
                <a:spcPct val="0"/>
              </a:spcAft>
              <a:buClrTx/>
              <a:buSzTx/>
              <a:buFontTx/>
              <a:buNone/>
            </a:pPr>
            <a:endParaRPr lang="fa-IR" altLang="fa-IR" sz="1350">
              <a:solidFill>
                <a:srgbClr val="FFFFFF"/>
              </a:solidFill>
              <a:latin typeface="Verdana" panose="020B0604030504040204" pitchFamily="34" charset="0"/>
              <a:cs typeface="Arial" panose="020B0604020202020204" pitchFamily="34" charset="0"/>
            </a:endParaRPr>
          </a:p>
        </p:txBody>
      </p:sp>
      <p:sp>
        <p:nvSpPr>
          <p:cNvPr id="6042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B6C0A21-BF61-4CAE-B168-A048ACA466AD}" type="slidenum">
              <a:rPr lang="en-US" altLang="fa-IR" smtClean="0">
                <a:solidFill>
                  <a:srgbClr val="FFFFFF"/>
                </a:solidFill>
                <a:latin typeface="Century Schoolbook" panose="02040604050505020304" pitchFamily="18" charset="0"/>
              </a:rPr>
              <a:pPr/>
              <a:t>142</a:t>
            </a:fld>
            <a:endParaRPr lang="en-US" altLang="fa-IR" smtClean="0">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4192264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barn(inVertical)">
                                      <p:cBhvr>
                                        <p:cTn id="7"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Line 2"/>
          <p:cNvSpPr>
            <a:spLocks noChangeShapeType="1"/>
          </p:cNvSpPr>
          <p:nvPr/>
        </p:nvSpPr>
        <p:spPr bwMode="auto">
          <a:xfrm>
            <a:off x="1371600" y="1943100"/>
            <a:ext cx="6400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62467" name="Rectangle 3"/>
          <p:cNvSpPr>
            <a:spLocks noGrp="1" noChangeArrowheads="1"/>
          </p:cNvSpPr>
          <p:nvPr>
            <p:ph type="subTitle" idx="4294967295"/>
          </p:nvPr>
        </p:nvSpPr>
        <p:spPr>
          <a:xfrm>
            <a:off x="0" y="1257300"/>
            <a:ext cx="6115050" cy="457200"/>
          </a:xfrm>
        </p:spPr>
        <p:txBody>
          <a:bodyPr/>
          <a:lstStyle/>
          <a:p>
            <a:pPr algn="r" rtl="1" eaLnBrk="1" hangingPunct="1"/>
            <a:r>
              <a:rPr lang="fa-IR" altLang="fa-IR" sz="2700">
                <a:solidFill>
                  <a:schemeClr val="folHlink"/>
                </a:solidFill>
                <a:cs typeface="B Titr" panose="00000700000000000000" pitchFamily="2" charset="-78"/>
              </a:rPr>
              <a:t>روش هاي نمونه گيري</a:t>
            </a:r>
            <a:endParaRPr lang="en-US" altLang="fa-IR" sz="2700">
              <a:solidFill>
                <a:schemeClr val="folHlink"/>
              </a:solidFill>
              <a:cs typeface="B Titr" panose="00000700000000000000" pitchFamily="2" charset="-78"/>
            </a:endParaRPr>
          </a:p>
        </p:txBody>
      </p:sp>
      <p:sp>
        <p:nvSpPr>
          <p:cNvPr id="53252" name="Rectangle 4"/>
          <p:cNvSpPr>
            <a:spLocks noChangeArrowheads="1"/>
          </p:cNvSpPr>
          <p:nvPr/>
        </p:nvSpPr>
        <p:spPr bwMode="auto">
          <a:xfrm>
            <a:off x="1485900" y="2400300"/>
            <a:ext cx="6172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lnSpc>
                <a:spcPct val="140000"/>
              </a:lnSpc>
              <a:spcBef>
                <a:spcPct val="20000"/>
              </a:spcBef>
              <a:spcAft>
                <a:spcPct val="0"/>
              </a:spcAft>
              <a:buClr>
                <a:srgbClr val="FF0000"/>
              </a:buClr>
              <a:buSzPct val="60000"/>
              <a:buFont typeface="Wingdings" panose="05000000000000000000" pitchFamily="2" charset="2"/>
              <a:buChar char="n"/>
            </a:pPr>
            <a:r>
              <a:rPr lang="en-US" altLang="fa-IR" sz="2550">
                <a:solidFill>
                  <a:prstClr val="black"/>
                </a:solidFill>
                <a:latin typeface="Arial" panose="020B0604020202020204" pitchFamily="34" charset="0"/>
                <a:cs typeface="B Mitra" panose="00000400000000000000" pitchFamily="2" charset="-78"/>
              </a:rPr>
              <a:t> </a:t>
            </a:r>
            <a:r>
              <a:rPr lang="fa-IR" altLang="fa-IR" sz="2550">
                <a:solidFill>
                  <a:prstClr val="black"/>
                </a:solidFill>
                <a:latin typeface="Arial" panose="020B0604020202020204" pitchFamily="34" charset="0"/>
                <a:cs typeface="B Mitra" panose="00000400000000000000" pitchFamily="2" charset="-78"/>
              </a:rPr>
              <a:t> غير احتمالي (</a:t>
            </a:r>
            <a:r>
              <a:rPr lang="en-US" altLang="fa-IR" sz="2550">
                <a:solidFill>
                  <a:prstClr val="black"/>
                </a:solidFill>
                <a:latin typeface="Arial" panose="020B0604020202020204" pitchFamily="34" charset="0"/>
                <a:cs typeface="B Mitra" panose="00000400000000000000" pitchFamily="2" charset="-78"/>
              </a:rPr>
              <a:t>Non-probability sampling</a:t>
            </a:r>
            <a:r>
              <a:rPr lang="fa-IR" altLang="fa-IR" sz="2550">
                <a:solidFill>
                  <a:prstClr val="black"/>
                </a:solidFill>
                <a:latin typeface="Arial" panose="020B0604020202020204" pitchFamily="34" charset="0"/>
                <a:cs typeface="B Mitra" panose="00000400000000000000" pitchFamily="2" charset="-78"/>
              </a:rPr>
              <a:t>)</a:t>
            </a:r>
          </a:p>
          <a:p>
            <a:pPr fontAlgn="base">
              <a:lnSpc>
                <a:spcPct val="140000"/>
              </a:lnSpc>
              <a:spcBef>
                <a:spcPct val="20000"/>
              </a:spcBef>
              <a:spcAft>
                <a:spcPct val="0"/>
              </a:spcAft>
              <a:buClr>
                <a:srgbClr val="FF0000"/>
              </a:buClr>
              <a:buSzPct val="60000"/>
              <a:buFont typeface="Wingdings" panose="05000000000000000000" pitchFamily="2" charset="2"/>
              <a:buChar char="n"/>
            </a:pPr>
            <a:r>
              <a:rPr lang="fa-IR" altLang="fa-IR" sz="2550">
                <a:solidFill>
                  <a:prstClr val="black"/>
                </a:solidFill>
                <a:latin typeface="Arial" panose="020B0604020202020204" pitchFamily="34" charset="0"/>
                <a:cs typeface="B Mitra" panose="00000400000000000000" pitchFamily="2" charset="-78"/>
              </a:rPr>
              <a:t> احتمالي (</a:t>
            </a:r>
            <a:r>
              <a:rPr lang="en-US" altLang="fa-IR" sz="2550">
                <a:solidFill>
                  <a:prstClr val="black"/>
                </a:solidFill>
                <a:latin typeface="Arial" panose="020B0604020202020204" pitchFamily="34" charset="0"/>
                <a:cs typeface="B Mitra" panose="00000400000000000000" pitchFamily="2" charset="-78"/>
              </a:rPr>
              <a:t>Probability sampling</a:t>
            </a:r>
            <a:r>
              <a:rPr lang="fa-IR" altLang="fa-IR" sz="2550">
                <a:solidFill>
                  <a:prstClr val="black"/>
                </a:solidFill>
                <a:latin typeface="Arial" panose="020B0604020202020204" pitchFamily="34" charset="0"/>
                <a:cs typeface="B Mitra" panose="00000400000000000000" pitchFamily="2" charset="-78"/>
              </a:rPr>
              <a:t>)</a:t>
            </a:r>
            <a:endParaRPr lang="en-GB" altLang="fa-IR" sz="2550" b="1">
              <a:solidFill>
                <a:prstClr val="black"/>
              </a:solidFill>
              <a:latin typeface="Arial" panose="020B0604020202020204" pitchFamily="34" charset="0"/>
              <a:cs typeface="B Mitra" panose="00000400000000000000" pitchFamily="2" charset="-78"/>
            </a:endParaRPr>
          </a:p>
        </p:txBody>
      </p:sp>
      <p:sp>
        <p:nvSpPr>
          <p:cNvPr id="6246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57E28DA-A74D-49B9-AE61-C554EADB0C96}" type="slidenum">
              <a:rPr lang="en-US" altLang="fa-IR" smtClean="0">
                <a:solidFill>
                  <a:srgbClr val="FFFFFF"/>
                </a:solidFill>
                <a:latin typeface="Century Schoolbook" panose="02040604050505020304" pitchFamily="18" charset="0"/>
              </a:rPr>
              <a:pPr/>
              <a:t>143</a:t>
            </a:fld>
            <a:endParaRPr lang="en-US" altLang="fa-IR" smtClean="0">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2604287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fade">
                                      <p:cBhvr>
                                        <p:cTn id="7" dur="1000"/>
                                        <p:tgtEl>
                                          <p:spTgt spid="53252"/>
                                        </p:tgtEl>
                                      </p:cBhvr>
                                    </p:animEffect>
                                    <p:anim calcmode="lin" valueType="num">
                                      <p:cBhvr>
                                        <p:cTn id="8" dur="1000" fill="hold"/>
                                        <p:tgtEl>
                                          <p:spTgt spid="53252"/>
                                        </p:tgtEl>
                                        <p:attrNameLst>
                                          <p:attrName>ppt_x</p:attrName>
                                        </p:attrNameLst>
                                      </p:cBhvr>
                                      <p:tavLst>
                                        <p:tav tm="0">
                                          <p:val>
                                            <p:strVal val="#ppt_x"/>
                                          </p:val>
                                        </p:tav>
                                        <p:tav tm="100000">
                                          <p:val>
                                            <p:strVal val="#ppt_x"/>
                                          </p:val>
                                        </p:tav>
                                      </p:tavLst>
                                    </p:anim>
                                    <p:anim calcmode="lin" valueType="num">
                                      <p:cBhvr>
                                        <p:cTn id="9" dur="1000" fill="hold"/>
                                        <p:tgtEl>
                                          <p:spTgt spid="53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itle 1"/>
          <p:cNvSpPr>
            <a:spLocks noGrp="1"/>
          </p:cNvSpPr>
          <p:nvPr>
            <p:ph type="title" idx="4294967295"/>
          </p:nvPr>
        </p:nvSpPr>
        <p:spPr>
          <a:xfrm>
            <a:off x="1443038" y="588169"/>
            <a:ext cx="6172200" cy="1183481"/>
          </a:xfrm>
        </p:spPr>
        <p:txBody>
          <a:bodyPr/>
          <a:lstStyle/>
          <a:p>
            <a:pPr algn="ctr" eaLnBrk="1" hangingPunct="1">
              <a:defRPr/>
            </a:pPr>
            <a:r>
              <a:rPr lang="fa-IR" sz="3600" b="1" dirty="0">
                <a:solidFill>
                  <a:schemeClr val="tx1"/>
                </a:solidFill>
              </a:rPr>
              <a:t>انواع نمونه گیری</a:t>
            </a:r>
            <a:endParaRPr lang="en-US" sz="3600" b="1" dirty="0">
              <a:solidFill>
                <a:schemeClr val="tx1"/>
              </a:solidFill>
              <a:cs typeface="Times New Roman" panose="02020603050405020304" pitchFamily="18" charset="0"/>
            </a:endParaRPr>
          </a:p>
        </p:txBody>
      </p:sp>
      <p:graphicFrame>
        <p:nvGraphicFramePr>
          <p:cNvPr id="4" name="Content Placeholder 3"/>
          <p:cNvGraphicFramePr>
            <a:graphicFrameLocks noGrp="1"/>
          </p:cNvGraphicFramePr>
          <p:nvPr>
            <p:ph idx="4294967295"/>
          </p:nvPr>
        </p:nvGraphicFramePr>
        <p:xfrm>
          <a:off x="302217" y="1852946"/>
          <a:ext cx="7406175" cy="3403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45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A56BB90-D6AA-46AC-988B-D04D9B06599F}" type="slidenum">
              <a:rPr lang="en-US" altLang="fa-IR" smtClean="0">
                <a:solidFill>
                  <a:srgbClr val="FFFFFF"/>
                </a:solidFill>
                <a:latin typeface="Century Schoolbook" panose="02040604050505020304" pitchFamily="18" charset="0"/>
              </a:rPr>
              <a:pPr/>
              <a:t>144</a:t>
            </a:fld>
            <a:endParaRPr lang="en-US" altLang="fa-IR" smtClean="0">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1589491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19338" y="959644"/>
            <a:ext cx="6172200" cy="1183481"/>
          </a:xfrm>
        </p:spPr>
        <p:txBody>
          <a:bodyPr/>
          <a:lstStyle/>
          <a:p>
            <a:pPr algn="ctr" rtl="1" eaLnBrk="1" fontAlgn="auto" hangingPunct="1">
              <a:spcAft>
                <a:spcPts val="0"/>
              </a:spcAft>
              <a:defRPr/>
            </a:pPr>
            <a:r>
              <a:rPr lang="fa-IR" b="1" dirty="0" smtClean="0">
                <a:solidFill>
                  <a:schemeClr val="tx1"/>
                </a:solidFill>
              </a:rPr>
              <a:t>نمونه گیری احتمالی</a:t>
            </a:r>
            <a:r>
              <a:rPr lang="fa-IR" dirty="0" smtClean="0">
                <a:solidFill>
                  <a:schemeClr val="tx1">
                    <a:lumMod val="65000"/>
                    <a:lumOff val="35000"/>
                  </a:schemeClr>
                </a:solidFill>
              </a:rPr>
              <a:t/>
            </a:r>
            <a:br>
              <a:rPr lang="fa-IR" dirty="0" smtClean="0">
                <a:solidFill>
                  <a:schemeClr val="tx1">
                    <a:lumMod val="65000"/>
                    <a:lumOff val="35000"/>
                  </a:schemeClr>
                </a:solidFill>
              </a:rPr>
            </a:br>
            <a:r>
              <a:rPr lang="en-US" b="1" dirty="0" smtClean="0">
                <a:solidFill>
                  <a:srgbClr val="FF0000"/>
                </a:solidFill>
              </a:rPr>
              <a:t>Probability Sample</a:t>
            </a:r>
            <a:endParaRPr lang="en-US" b="1" dirty="0">
              <a:solidFill>
                <a:srgbClr val="FF0000"/>
              </a:solidFill>
            </a:endParaRPr>
          </a:p>
        </p:txBody>
      </p:sp>
      <p:sp>
        <p:nvSpPr>
          <p:cNvPr id="3" name="Content Placeholder 2"/>
          <p:cNvSpPr>
            <a:spLocks noGrp="1"/>
          </p:cNvSpPr>
          <p:nvPr>
            <p:ph idx="4294967295"/>
          </p:nvPr>
        </p:nvSpPr>
        <p:spPr>
          <a:xfrm>
            <a:off x="941785" y="2303860"/>
            <a:ext cx="7464028" cy="3182540"/>
          </a:xfrm>
        </p:spPr>
        <p:txBody>
          <a:bodyPr/>
          <a:lstStyle/>
          <a:p>
            <a:pPr algn="r" rtl="1" eaLnBrk="1" fontAlgn="auto" hangingPunct="1">
              <a:spcAft>
                <a:spcPts val="0"/>
              </a:spcAft>
              <a:buClr>
                <a:schemeClr val="accent3">
                  <a:lumMod val="60000"/>
                  <a:lumOff val="40000"/>
                </a:schemeClr>
              </a:buClr>
              <a:defRPr/>
            </a:pPr>
            <a:r>
              <a:rPr lang="ar-SA" dirty="0">
                <a:latin typeface="Tahoma" panose="020B0604030504040204" pitchFamily="34" charset="0"/>
                <a:ea typeface="Tahoma" panose="020B0604030504040204" pitchFamily="34" charset="0"/>
                <a:cs typeface="Tahoma" panose="020B0604030504040204" pitchFamily="34" charset="0"/>
              </a:rPr>
              <a:t>در نمونه گیری احتمالی  از </a:t>
            </a:r>
            <a:r>
              <a:rPr lang="ar-SA" dirty="0">
                <a:solidFill>
                  <a:srgbClr val="FF0000"/>
                </a:solidFill>
                <a:latin typeface="Tahoma" panose="020B0604030504040204" pitchFamily="34" charset="0"/>
                <a:ea typeface="Tahoma" panose="020B0604030504040204" pitchFamily="34" charset="0"/>
                <a:cs typeface="Tahoma" panose="020B0604030504040204" pitchFamily="34" charset="0"/>
              </a:rPr>
              <a:t>قوانین احتمالات </a:t>
            </a:r>
            <a:r>
              <a:rPr lang="ar-SA" dirty="0">
                <a:latin typeface="Tahoma" panose="020B0604030504040204" pitchFamily="34" charset="0"/>
                <a:ea typeface="Tahoma" panose="020B0604030504040204" pitchFamily="34" charset="0"/>
                <a:cs typeface="Tahoma" panose="020B0604030504040204" pitchFamily="34" charset="0"/>
              </a:rPr>
              <a:t>برای نمونه گیری استفاده </a:t>
            </a:r>
            <a:r>
              <a:rPr lang="fa-IR" dirty="0">
                <a:latin typeface="Tahoma" panose="020B0604030504040204" pitchFamily="34" charset="0"/>
                <a:ea typeface="Tahoma" panose="020B0604030504040204" pitchFamily="34" charset="0"/>
                <a:cs typeface="Tahoma" panose="020B0604030504040204" pitchFamily="34" charset="0"/>
              </a:rPr>
              <a:t/>
            </a:r>
            <a:br>
              <a:rPr lang="fa-IR" dirty="0">
                <a:latin typeface="Tahoma" panose="020B0604030504040204" pitchFamily="34" charset="0"/>
                <a:ea typeface="Tahoma" panose="020B0604030504040204" pitchFamily="34" charset="0"/>
                <a:cs typeface="Tahoma" panose="020B0604030504040204" pitchFamily="34" charset="0"/>
              </a:rPr>
            </a:br>
            <a:r>
              <a:rPr lang="ar-SA" dirty="0">
                <a:latin typeface="Tahoma" panose="020B0604030504040204" pitchFamily="34" charset="0"/>
                <a:ea typeface="Tahoma" panose="020B0604030504040204" pitchFamily="34" charset="0"/>
                <a:cs typeface="Tahoma" panose="020B0604030504040204" pitchFamily="34" charset="0"/>
              </a:rPr>
              <a:t>می شود. </a:t>
            </a:r>
            <a:endParaRPr lang="fa-IR" dirty="0">
              <a:latin typeface="Tahoma" panose="020B0604030504040204" pitchFamily="34" charset="0"/>
              <a:ea typeface="Tahoma" panose="020B0604030504040204" pitchFamily="34" charset="0"/>
              <a:cs typeface="Tahoma" panose="020B0604030504040204" pitchFamily="34" charset="0"/>
            </a:endParaRPr>
          </a:p>
          <a:p>
            <a:pPr algn="r" rtl="1" eaLnBrk="1" fontAlgn="auto" hangingPunct="1">
              <a:spcAft>
                <a:spcPts val="0"/>
              </a:spcAft>
              <a:buClr>
                <a:schemeClr val="accent3">
                  <a:lumMod val="60000"/>
                  <a:lumOff val="40000"/>
                </a:schemeClr>
              </a:buClr>
              <a:defRPr/>
            </a:pPr>
            <a:r>
              <a:rPr lang="ar-SA" dirty="0">
                <a:latin typeface="Tahoma" panose="020B0604030504040204" pitchFamily="34" charset="0"/>
                <a:ea typeface="Tahoma" panose="020B0604030504040204" pitchFamily="34" charset="0"/>
                <a:cs typeface="Tahoma" panose="020B0604030504040204" pitchFamily="34" charset="0"/>
              </a:rPr>
              <a:t>بدین صورت که به هریک از اعضای جامعه </a:t>
            </a:r>
            <a:r>
              <a:rPr lang="ar-SA" dirty="0">
                <a:solidFill>
                  <a:srgbClr val="FF0000"/>
                </a:solidFill>
                <a:latin typeface="Tahoma" panose="020B0604030504040204" pitchFamily="34" charset="0"/>
                <a:ea typeface="Tahoma" panose="020B0604030504040204" pitchFamily="34" charset="0"/>
                <a:cs typeface="Tahoma" panose="020B0604030504040204" pitchFamily="34" charset="0"/>
              </a:rPr>
              <a:t>شانس </a:t>
            </a:r>
            <a:r>
              <a:rPr lang="fa-IR" dirty="0">
                <a:solidFill>
                  <a:srgbClr val="FF0000"/>
                </a:solidFill>
                <a:latin typeface="Tahoma" panose="020B0604030504040204" pitchFamily="34" charset="0"/>
                <a:ea typeface="Tahoma" panose="020B0604030504040204" pitchFamily="34" charset="0"/>
                <a:cs typeface="Tahoma" panose="020B0604030504040204" pitchFamily="34" charset="0"/>
              </a:rPr>
              <a:t>یکسانی</a:t>
            </a:r>
            <a:r>
              <a:rPr lang="ar-SA"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ar-SA" dirty="0">
                <a:latin typeface="Tahoma" panose="020B0604030504040204" pitchFamily="34" charset="0"/>
                <a:ea typeface="Tahoma" panose="020B0604030504040204" pitchFamily="34" charset="0"/>
                <a:cs typeface="Tahoma" panose="020B0604030504040204" pitchFamily="34" charset="0"/>
              </a:rPr>
              <a:t>برای حضور در نمونه داده می شود. </a:t>
            </a:r>
            <a:endParaRPr lang="fa-IR" dirty="0" smtClean="0">
              <a:latin typeface="Tahoma" panose="020B0604030504040204" pitchFamily="34" charset="0"/>
              <a:ea typeface="Tahoma" panose="020B0604030504040204" pitchFamily="34" charset="0"/>
              <a:cs typeface="Tahoma" panose="020B0604030504040204" pitchFamily="34" charset="0"/>
            </a:endParaRPr>
          </a:p>
          <a:p>
            <a:pPr algn="r" rtl="1" eaLnBrk="1" fontAlgn="auto" hangingPunct="1">
              <a:spcAft>
                <a:spcPts val="0"/>
              </a:spcAft>
              <a:buClr>
                <a:schemeClr val="accent3">
                  <a:lumMod val="60000"/>
                  <a:lumOff val="40000"/>
                </a:schemeClr>
              </a:buClr>
              <a:defRPr/>
            </a:pPr>
            <a:endParaRPr lang="fa-IR" dirty="0">
              <a:latin typeface="Tahoma" panose="020B0604030504040204" pitchFamily="34" charset="0"/>
              <a:ea typeface="Tahoma" panose="020B0604030504040204" pitchFamily="34" charset="0"/>
              <a:cs typeface="Tahoma" panose="020B0604030504040204" pitchFamily="34" charset="0"/>
            </a:endParaRPr>
          </a:p>
          <a:p>
            <a:pPr algn="r" rtl="1" eaLnBrk="1" fontAlgn="auto" hangingPunct="1">
              <a:spcAft>
                <a:spcPts val="0"/>
              </a:spcAft>
              <a:buClr>
                <a:schemeClr val="accent3">
                  <a:lumMod val="60000"/>
                  <a:lumOff val="40000"/>
                </a:schemeClr>
              </a:buClr>
              <a:defRPr/>
            </a:pPr>
            <a:r>
              <a:rPr lang="ar-SA" dirty="0">
                <a:latin typeface="Tahoma" panose="020B0604030504040204" pitchFamily="34" charset="0"/>
                <a:ea typeface="Tahoma" panose="020B0604030504040204" pitchFamily="34" charset="0"/>
                <a:cs typeface="Tahoma" panose="020B0604030504040204" pitchFamily="34" charset="0"/>
              </a:rPr>
              <a:t>امكان سوگيري انتخاب را كم مي </a:t>
            </a:r>
            <a:r>
              <a:rPr lang="ar-SA" dirty="0" smtClean="0">
                <a:latin typeface="Tahoma" panose="020B0604030504040204" pitchFamily="34" charset="0"/>
                <a:ea typeface="Tahoma" panose="020B0604030504040204" pitchFamily="34" charset="0"/>
                <a:cs typeface="Tahoma" panose="020B0604030504040204" pitchFamily="34" charset="0"/>
              </a:rPr>
              <a:t>كند</a:t>
            </a:r>
            <a:r>
              <a:rPr lang="fa-IR" dirty="0" smtClean="0">
                <a:latin typeface="Tahoma" panose="020B0604030504040204" pitchFamily="34" charset="0"/>
                <a:ea typeface="Tahoma" panose="020B0604030504040204" pitchFamily="34" charset="0"/>
                <a:cs typeface="Tahoma" panose="020B0604030504040204" pitchFamily="34" charset="0"/>
              </a:rPr>
              <a:t>.</a:t>
            </a:r>
          </a:p>
          <a:p>
            <a:pPr algn="r" rtl="1" eaLnBrk="1" fontAlgn="auto" hangingPunct="1">
              <a:spcAft>
                <a:spcPts val="0"/>
              </a:spcAft>
              <a:buClr>
                <a:schemeClr val="accent3">
                  <a:lumMod val="60000"/>
                  <a:lumOff val="40000"/>
                </a:schemeClr>
              </a:buClr>
              <a:defRPr/>
            </a:pPr>
            <a:endParaRPr lang="ar-SA" dirty="0">
              <a:latin typeface="Tahoma" panose="020B0604030504040204" pitchFamily="34" charset="0"/>
              <a:ea typeface="Tahoma" panose="020B0604030504040204" pitchFamily="34" charset="0"/>
              <a:cs typeface="Tahoma" panose="020B0604030504040204" pitchFamily="34" charset="0"/>
            </a:endParaRPr>
          </a:p>
          <a:p>
            <a:pPr algn="r" rtl="1" eaLnBrk="1" fontAlgn="auto" hangingPunct="1">
              <a:spcAft>
                <a:spcPts val="0"/>
              </a:spcAft>
              <a:buClr>
                <a:schemeClr val="accent3">
                  <a:lumMod val="60000"/>
                  <a:lumOff val="40000"/>
                </a:schemeClr>
              </a:buClr>
              <a:defRPr/>
            </a:pPr>
            <a:r>
              <a:rPr lang="ar-SA" dirty="0">
                <a:latin typeface="Tahoma" panose="020B0604030504040204" pitchFamily="34" charset="0"/>
                <a:ea typeface="Tahoma" panose="020B0604030504040204" pitchFamily="34" charset="0"/>
                <a:cs typeface="Tahoma" panose="020B0604030504040204" pitchFamily="34" charset="0"/>
              </a:rPr>
              <a:t> اجازه مي دهد كه از تئوري هاي آماري در تحليل ها استفاده شود</a:t>
            </a:r>
          </a:p>
          <a:p>
            <a:pPr algn="r" rtl="1" eaLnBrk="1" fontAlgn="auto" hangingPunct="1">
              <a:spcAft>
                <a:spcPts val="0"/>
              </a:spcAft>
              <a:buClr>
                <a:schemeClr val="accent3">
                  <a:lumMod val="60000"/>
                  <a:lumOff val="40000"/>
                </a:schemeClr>
              </a:buClr>
              <a:defRPr/>
            </a:pPr>
            <a:endParaRPr lang="fa-IR" dirty="0">
              <a:latin typeface="Tahoma" panose="020B0604030504040204" pitchFamily="34" charset="0"/>
              <a:ea typeface="Tahoma" panose="020B0604030504040204" pitchFamily="34" charset="0"/>
              <a:cs typeface="Tahoma" panose="020B0604030504040204" pitchFamily="34" charset="0"/>
            </a:endParaRPr>
          </a:p>
          <a:p>
            <a:pPr algn="r" rtl="1" eaLnBrk="1" fontAlgn="auto" hangingPunct="1">
              <a:spcAft>
                <a:spcPts val="0"/>
              </a:spcAft>
              <a:buClr>
                <a:schemeClr val="accent3">
                  <a:lumMod val="60000"/>
                  <a:lumOff val="40000"/>
                </a:schemeClr>
              </a:buClr>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55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0AF761E-26FA-413F-8B7B-5F1AAD6E0717}" type="slidenum">
              <a:rPr lang="en-US" altLang="fa-IR" smtClean="0">
                <a:solidFill>
                  <a:srgbClr val="FFFFFF"/>
                </a:solidFill>
                <a:latin typeface="Century Schoolbook" panose="02040604050505020304" pitchFamily="18" charset="0"/>
              </a:rPr>
              <a:pPr/>
              <a:t>145</a:t>
            </a:fld>
            <a:endParaRPr lang="en-US" altLang="fa-IR" smtClean="0">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755511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2"/>
          <p:cNvSpPr>
            <a:spLocks noChangeShapeType="1"/>
          </p:cNvSpPr>
          <p:nvPr/>
        </p:nvSpPr>
        <p:spPr bwMode="auto">
          <a:xfrm>
            <a:off x="1371600" y="1943100"/>
            <a:ext cx="6400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66563" name="Rectangle 3"/>
          <p:cNvSpPr>
            <a:spLocks noGrp="1" noChangeArrowheads="1"/>
          </p:cNvSpPr>
          <p:nvPr>
            <p:ph type="subTitle" idx="4294967295"/>
          </p:nvPr>
        </p:nvSpPr>
        <p:spPr>
          <a:xfrm>
            <a:off x="0" y="1257300"/>
            <a:ext cx="6115050" cy="457200"/>
          </a:xfrm>
        </p:spPr>
        <p:txBody>
          <a:bodyPr/>
          <a:lstStyle/>
          <a:p>
            <a:pPr algn="r" rtl="1" eaLnBrk="1" hangingPunct="1"/>
            <a:r>
              <a:rPr lang="fa-IR" altLang="fa-IR" sz="2700">
                <a:solidFill>
                  <a:schemeClr val="folHlink"/>
                </a:solidFill>
                <a:cs typeface="B Titr" panose="00000700000000000000" pitchFamily="2" charset="-78"/>
              </a:rPr>
              <a:t>نمونه گيري تصادفي ساده</a:t>
            </a:r>
            <a:endParaRPr lang="en-US" altLang="fa-IR" sz="2700">
              <a:solidFill>
                <a:schemeClr val="folHlink"/>
              </a:solidFill>
              <a:cs typeface="B Titr" panose="00000700000000000000" pitchFamily="2" charset="-78"/>
            </a:endParaRPr>
          </a:p>
        </p:txBody>
      </p:sp>
      <p:sp>
        <p:nvSpPr>
          <p:cNvPr id="57348" name="Rectangle 5"/>
          <p:cNvSpPr>
            <a:spLocks noChangeArrowheads="1"/>
          </p:cNvSpPr>
          <p:nvPr/>
        </p:nvSpPr>
        <p:spPr bwMode="auto">
          <a:xfrm>
            <a:off x="1716881" y="2171700"/>
            <a:ext cx="6172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lnSpc>
                <a:spcPct val="140000"/>
              </a:lnSpc>
              <a:spcBef>
                <a:spcPct val="15000"/>
              </a:spcBef>
              <a:spcAft>
                <a:spcPct val="0"/>
              </a:spcAft>
              <a:buClr>
                <a:srgbClr val="FF0000"/>
              </a:buClr>
              <a:buSzPct val="60000"/>
              <a:buFont typeface="Wingdings" panose="05000000000000000000" pitchFamily="2" charset="2"/>
              <a:buChar char="§"/>
            </a:pPr>
            <a:r>
              <a:rPr lang="fa-IR" altLang="fa-IR">
                <a:solidFill>
                  <a:prstClr val="black"/>
                </a:solidFill>
                <a:latin typeface="Tahoma" panose="020B0604030504040204" pitchFamily="34" charset="0"/>
                <a:cs typeface="Tahoma" panose="020B0604030504040204" pitchFamily="34" charset="0"/>
              </a:rPr>
              <a:t>شانس انتخاب همه واحدهاي نمونه گيري مساوي است.</a:t>
            </a:r>
          </a:p>
          <a:p>
            <a:pPr fontAlgn="base">
              <a:lnSpc>
                <a:spcPct val="140000"/>
              </a:lnSpc>
              <a:spcBef>
                <a:spcPct val="15000"/>
              </a:spcBef>
              <a:spcAft>
                <a:spcPct val="0"/>
              </a:spcAft>
              <a:buClr>
                <a:srgbClr val="FF0000"/>
              </a:buClr>
              <a:buSzPct val="60000"/>
              <a:buFont typeface="Wingdings" panose="05000000000000000000" pitchFamily="2" charset="2"/>
              <a:buChar char="§"/>
            </a:pPr>
            <a:r>
              <a:rPr lang="fa-IR" altLang="fa-IR">
                <a:solidFill>
                  <a:prstClr val="black"/>
                </a:solidFill>
                <a:latin typeface="Tahoma" panose="020B0604030504040204" pitchFamily="34" charset="0"/>
                <a:cs typeface="Tahoma" panose="020B0604030504040204" pitchFamily="34" charset="0"/>
              </a:rPr>
              <a:t>اگر متغیرها کم و زیاد نشوند و جامعه ی هدف کوچک باشد این روش، روش خوبی است.</a:t>
            </a:r>
          </a:p>
          <a:p>
            <a:pPr fontAlgn="base">
              <a:lnSpc>
                <a:spcPct val="140000"/>
              </a:lnSpc>
              <a:spcBef>
                <a:spcPct val="15000"/>
              </a:spcBef>
              <a:spcAft>
                <a:spcPct val="0"/>
              </a:spcAft>
              <a:buClr>
                <a:srgbClr val="FF0000"/>
              </a:buClr>
              <a:buSzPct val="60000"/>
              <a:buFont typeface="Wingdings" panose="05000000000000000000" pitchFamily="2" charset="2"/>
              <a:buChar char="§"/>
            </a:pPr>
            <a:r>
              <a:rPr lang="fa-IR" altLang="fa-IR">
                <a:solidFill>
                  <a:prstClr val="black"/>
                </a:solidFill>
                <a:latin typeface="Tahoma" panose="020B0604030504040204" pitchFamily="34" charset="0"/>
                <a:cs typeface="Tahoma" panose="020B0604030504040204" pitchFamily="34" charset="0"/>
              </a:rPr>
              <a:t> روش اجرا:</a:t>
            </a:r>
          </a:p>
          <a:p>
            <a:pPr fontAlgn="base">
              <a:lnSpc>
                <a:spcPct val="140000"/>
              </a:lnSpc>
              <a:spcBef>
                <a:spcPct val="15000"/>
              </a:spcBef>
              <a:spcAft>
                <a:spcPct val="0"/>
              </a:spcAft>
              <a:buClr>
                <a:srgbClr val="FF0000"/>
              </a:buClr>
              <a:buSzPct val="60000"/>
              <a:buFont typeface="Wingdings" panose="05000000000000000000" pitchFamily="2" charset="2"/>
              <a:buChar char="§"/>
            </a:pPr>
            <a:r>
              <a:rPr lang="fa-IR" altLang="fa-IR">
                <a:solidFill>
                  <a:prstClr val="black"/>
                </a:solidFill>
                <a:latin typeface="Tahoma" panose="020B0604030504040204" pitchFamily="34" charset="0"/>
                <a:cs typeface="Tahoma" panose="020B0604030504040204" pitchFamily="34" charset="0"/>
              </a:rPr>
              <a:t>تهيه فهرست كل اعضاي جامعه (چارچوب نمونه گيري)</a:t>
            </a:r>
          </a:p>
          <a:p>
            <a:pPr fontAlgn="base">
              <a:lnSpc>
                <a:spcPct val="140000"/>
              </a:lnSpc>
              <a:spcBef>
                <a:spcPct val="15000"/>
              </a:spcBef>
              <a:spcAft>
                <a:spcPct val="0"/>
              </a:spcAft>
              <a:buClr>
                <a:srgbClr val="FF0000"/>
              </a:buClr>
              <a:buSzPct val="60000"/>
              <a:buFont typeface="Wingdings" panose="05000000000000000000" pitchFamily="2" charset="2"/>
              <a:buChar char="§"/>
            </a:pPr>
            <a:r>
              <a:rPr lang="fa-IR" altLang="fa-IR">
                <a:solidFill>
                  <a:prstClr val="black"/>
                </a:solidFill>
                <a:latin typeface="Tahoma" panose="020B0604030504040204" pitchFamily="34" charset="0"/>
                <a:cs typeface="Tahoma" panose="020B0604030504040204" pitchFamily="34" charset="0"/>
              </a:rPr>
              <a:t> انتخاب تصادفي هر نمونه از طریق قرعه کشی  یا استفاده از جدول اعداد تصادفی</a:t>
            </a:r>
          </a:p>
          <a:p>
            <a:pPr lvl="1" fontAlgn="base">
              <a:lnSpc>
                <a:spcPct val="140000"/>
              </a:lnSpc>
              <a:spcBef>
                <a:spcPct val="15000"/>
              </a:spcBef>
              <a:spcAft>
                <a:spcPct val="0"/>
              </a:spcAft>
              <a:buClr>
                <a:srgbClr val="FFFFFF"/>
              </a:buClr>
              <a:buFontTx/>
              <a:buChar char="•"/>
            </a:pPr>
            <a:endParaRPr lang="en-GB" altLang="fa-IR">
              <a:solidFill>
                <a:srgbClr val="FFFFFF"/>
              </a:solidFill>
              <a:latin typeface="Tahoma" panose="020B0604030504040204" pitchFamily="34" charset="0"/>
              <a:cs typeface="Tahoma" panose="020B0604030504040204" pitchFamily="34" charset="0"/>
            </a:endParaRPr>
          </a:p>
        </p:txBody>
      </p:sp>
      <p:sp>
        <p:nvSpPr>
          <p:cNvPr id="6656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8C85066-79EA-49EF-9F10-0ED6A511F2D2}" type="slidenum">
              <a:rPr lang="en-US" altLang="fa-IR" smtClean="0">
                <a:solidFill>
                  <a:srgbClr val="FFFFFF"/>
                </a:solidFill>
                <a:latin typeface="Century Schoolbook" panose="02040604050505020304" pitchFamily="18" charset="0"/>
              </a:rPr>
              <a:pPr/>
              <a:t>146</a:t>
            </a:fld>
            <a:endParaRPr lang="en-US" altLang="fa-IR" smtClean="0">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3331560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barn(inVertical)">
                                      <p:cBhvr>
                                        <p:cTn id="7" dur="500"/>
                                        <p:tgtEl>
                                          <p:spTgt spid="5734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7348">
                                            <p:txEl>
                                              <p:pRg st="1" end="1"/>
                                            </p:txEl>
                                          </p:spTgt>
                                        </p:tgtEl>
                                        <p:attrNameLst>
                                          <p:attrName>style.visibility</p:attrName>
                                        </p:attrNameLst>
                                      </p:cBhvr>
                                      <p:to>
                                        <p:strVal val="visible"/>
                                      </p:to>
                                    </p:set>
                                    <p:animEffect transition="in" filter="barn(inVertical)">
                                      <p:cBhvr>
                                        <p:cTn id="10" dur="500"/>
                                        <p:tgtEl>
                                          <p:spTgt spid="5734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57348">
                                            <p:txEl>
                                              <p:pRg st="2" end="2"/>
                                            </p:txEl>
                                          </p:spTgt>
                                        </p:tgtEl>
                                        <p:attrNameLst>
                                          <p:attrName>style.visibility</p:attrName>
                                        </p:attrNameLst>
                                      </p:cBhvr>
                                      <p:to>
                                        <p:strVal val="visible"/>
                                      </p:to>
                                    </p:set>
                                    <p:animEffect transition="in" filter="barn(inVertical)">
                                      <p:cBhvr>
                                        <p:cTn id="15" dur="500"/>
                                        <p:tgtEl>
                                          <p:spTgt spid="57348">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7348">
                                            <p:txEl>
                                              <p:pRg st="3" end="3"/>
                                            </p:txEl>
                                          </p:spTgt>
                                        </p:tgtEl>
                                        <p:attrNameLst>
                                          <p:attrName>style.visibility</p:attrName>
                                        </p:attrNameLst>
                                      </p:cBhvr>
                                      <p:to>
                                        <p:strVal val="visible"/>
                                      </p:to>
                                    </p:set>
                                    <p:animEffect transition="in" filter="barn(inVertical)">
                                      <p:cBhvr>
                                        <p:cTn id="18" dur="500"/>
                                        <p:tgtEl>
                                          <p:spTgt spid="57348">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7348">
                                            <p:txEl>
                                              <p:pRg st="4" end="4"/>
                                            </p:txEl>
                                          </p:spTgt>
                                        </p:tgtEl>
                                        <p:attrNameLst>
                                          <p:attrName>style.visibility</p:attrName>
                                        </p:attrNameLst>
                                      </p:cBhvr>
                                      <p:to>
                                        <p:strVal val="visible"/>
                                      </p:to>
                                    </p:set>
                                    <p:animEffect transition="in" filter="barn(inVertical)">
                                      <p:cBhvr>
                                        <p:cTn id="21" dur="500"/>
                                        <p:tgtEl>
                                          <p:spTgt spid="573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Line 2"/>
          <p:cNvSpPr>
            <a:spLocks noChangeShapeType="1"/>
          </p:cNvSpPr>
          <p:nvPr/>
        </p:nvSpPr>
        <p:spPr bwMode="auto">
          <a:xfrm>
            <a:off x="1371600" y="1943100"/>
            <a:ext cx="6400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68611" name="Rectangle 3"/>
          <p:cNvSpPr>
            <a:spLocks noGrp="1" noChangeArrowheads="1"/>
          </p:cNvSpPr>
          <p:nvPr>
            <p:ph type="subTitle" idx="4294967295"/>
          </p:nvPr>
        </p:nvSpPr>
        <p:spPr>
          <a:xfrm>
            <a:off x="0" y="1257300"/>
            <a:ext cx="6115050" cy="457200"/>
          </a:xfrm>
        </p:spPr>
        <p:txBody>
          <a:bodyPr/>
          <a:lstStyle/>
          <a:p>
            <a:pPr algn="r" rtl="1" eaLnBrk="1" hangingPunct="1"/>
            <a:r>
              <a:rPr lang="fa-IR" altLang="fa-IR" sz="2700">
                <a:solidFill>
                  <a:schemeClr val="folHlink"/>
                </a:solidFill>
                <a:cs typeface="B Titr" panose="00000700000000000000" pitchFamily="2" charset="-78"/>
              </a:rPr>
              <a:t>نمونه گيري تصادفي ساده</a:t>
            </a:r>
            <a:endParaRPr lang="en-US" altLang="fa-IR" sz="2700">
              <a:solidFill>
                <a:schemeClr val="folHlink"/>
              </a:solidFill>
              <a:cs typeface="B Titr" panose="00000700000000000000" pitchFamily="2" charset="-78"/>
            </a:endParaRPr>
          </a:p>
        </p:txBody>
      </p:sp>
      <p:sp>
        <p:nvSpPr>
          <p:cNvPr id="69636" name="Rectangle 4"/>
          <p:cNvSpPr>
            <a:spLocks noChangeArrowheads="1"/>
          </p:cNvSpPr>
          <p:nvPr/>
        </p:nvSpPr>
        <p:spPr bwMode="auto">
          <a:xfrm>
            <a:off x="1485900" y="2114550"/>
            <a:ext cx="6172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lnSpc>
                <a:spcPct val="140000"/>
              </a:lnSpc>
              <a:spcBef>
                <a:spcPct val="15000"/>
              </a:spcBef>
              <a:spcAft>
                <a:spcPct val="0"/>
              </a:spcAft>
              <a:buClr>
                <a:srgbClr val="FFFFCC"/>
              </a:buClr>
              <a:buSzPct val="60000"/>
              <a:buFont typeface="Wingdings" panose="05000000000000000000" pitchFamily="2" charset="2"/>
              <a:buChar char="n"/>
            </a:pPr>
            <a:r>
              <a:rPr lang="fa-IR" altLang="fa-IR" sz="2550">
                <a:solidFill>
                  <a:prstClr val="black"/>
                </a:solidFill>
                <a:latin typeface="Arial" panose="020B0604020202020204" pitchFamily="34" charset="0"/>
                <a:cs typeface="B Mitra" panose="00000400000000000000" pitchFamily="2" charset="-78"/>
              </a:rPr>
              <a:t> مثال: مي خواهيم شيوع پوسيدگي دندان را در بين 1200 نفر دانش آموزان يك مدرسه تعيين كنيم.</a:t>
            </a:r>
          </a:p>
          <a:p>
            <a:pPr lvl="1" fontAlgn="base">
              <a:lnSpc>
                <a:spcPct val="140000"/>
              </a:lnSpc>
              <a:spcBef>
                <a:spcPct val="15000"/>
              </a:spcBef>
              <a:spcAft>
                <a:spcPct val="0"/>
              </a:spcAft>
              <a:buClr>
                <a:srgbClr val="FFFFFF"/>
              </a:buClr>
              <a:buFontTx/>
              <a:buChar char="•"/>
            </a:pPr>
            <a:r>
              <a:rPr lang="fa-IR" altLang="fa-IR" sz="2250">
                <a:solidFill>
                  <a:prstClr val="black"/>
                </a:solidFill>
                <a:latin typeface="Arial" panose="020B0604020202020204" pitchFamily="34" charset="0"/>
                <a:cs typeface="B Mitra" panose="00000400000000000000" pitchFamily="2" charset="-78"/>
              </a:rPr>
              <a:t> فهرست دانش آموزان مدرسه را تهيه كنيم</a:t>
            </a:r>
          </a:p>
          <a:p>
            <a:pPr lvl="1" fontAlgn="base">
              <a:lnSpc>
                <a:spcPct val="140000"/>
              </a:lnSpc>
              <a:spcBef>
                <a:spcPct val="15000"/>
              </a:spcBef>
              <a:spcAft>
                <a:spcPct val="0"/>
              </a:spcAft>
              <a:buClr>
                <a:srgbClr val="FFFFFF"/>
              </a:buClr>
              <a:buFontTx/>
              <a:buChar char="•"/>
            </a:pPr>
            <a:r>
              <a:rPr lang="fa-IR" altLang="fa-IR" sz="2250">
                <a:solidFill>
                  <a:prstClr val="black"/>
                </a:solidFill>
                <a:latin typeface="Arial" panose="020B0604020202020204" pitchFamily="34" charset="0"/>
                <a:cs typeface="B Mitra" panose="00000400000000000000" pitchFamily="2" charset="-78"/>
              </a:rPr>
              <a:t> دانش آموزان را از 1 تا 1200 شماره گذاري كنيم</a:t>
            </a:r>
          </a:p>
          <a:p>
            <a:pPr lvl="1" fontAlgn="base">
              <a:lnSpc>
                <a:spcPct val="140000"/>
              </a:lnSpc>
              <a:spcBef>
                <a:spcPct val="15000"/>
              </a:spcBef>
              <a:spcAft>
                <a:spcPct val="0"/>
              </a:spcAft>
              <a:buClr>
                <a:srgbClr val="FFFFFF"/>
              </a:buClr>
              <a:buFontTx/>
              <a:buChar char="•"/>
            </a:pPr>
            <a:r>
              <a:rPr lang="fa-IR" altLang="fa-IR" sz="2250">
                <a:solidFill>
                  <a:prstClr val="black"/>
                </a:solidFill>
                <a:latin typeface="Arial" panose="020B0604020202020204" pitchFamily="34" charset="0"/>
                <a:cs typeface="B Mitra" panose="00000400000000000000" pitchFamily="2" charset="-78"/>
              </a:rPr>
              <a:t> اگر حجم نمونه = 60 نفر باشد، بايستي 60 عدد تصادفي را بين 1 تا 1200 انتخاب كنيم.</a:t>
            </a:r>
          </a:p>
          <a:p>
            <a:pPr lvl="1" algn="ctr" fontAlgn="base">
              <a:lnSpc>
                <a:spcPct val="140000"/>
              </a:lnSpc>
              <a:spcBef>
                <a:spcPct val="15000"/>
              </a:spcBef>
              <a:spcAft>
                <a:spcPct val="0"/>
              </a:spcAft>
              <a:buClr>
                <a:srgbClr val="FFFFFF"/>
              </a:buClr>
            </a:pPr>
            <a:r>
              <a:rPr lang="fa-IR" altLang="fa-IR" sz="2250" b="1">
                <a:solidFill>
                  <a:prstClr val="black"/>
                </a:solidFill>
                <a:latin typeface="Arial" panose="020B0604020202020204" pitchFamily="34" charset="0"/>
                <a:cs typeface="B Mitra" panose="00000400000000000000" pitchFamily="2" charset="-78"/>
              </a:rPr>
              <a:t>چگونه؟؟</a:t>
            </a:r>
            <a:r>
              <a:rPr lang="fa-IR" altLang="fa-IR" sz="2250">
                <a:solidFill>
                  <a:prstClr val="black"/>
                </a:solidFill>
                <a:latin typeface="Arial" panose="020B0604020202020204" pitchFamily="34" charset="0"/>
                <a:cs typeface="B Mitra" panose="00000400000000000000" pitchFamily="2" charset="-78"/>
              </a:rPr>
              <a:t> </a:t>
            </a:r>
            <a:endParaRPr lang="en-GB" altLang="fa-IR" sz="2250">
              <a:solidFill>
                <a:prstClr val="black"/>
              </a:solidFill>
              <a:latin typeface="Arial" panose="020B0604020202020204" pitchFamily="34" charset="0"/>
              <a:cs typeface="B Mitra" panose="00000400000000000000" pitchFamily="2" charset="-78"/>
            </a:endParaRPr>
          </a:p>
        </p:txBody>
      </p:sp>
      <p:sp>
        <p:nvSpPr>
          <p:cNvPr id="6861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D8EADFB-B258-4226-82BB-86D87F822168}" type="slidenum">
              <a:rPr lang="en-US" altLang="fa-IR" smtClean="0">
                <a:solidFill>
                  <a:srgbClr val="FFFFFF"/>
                </a:solidFill>
                <a:latin typeface="Century Schoolbook" panose="02040604050505020304" pitchFamily="18" charset="0"/>
              </a:rPr>
              <a:pPr/>
              <a:t>147</a:t>
            </a:fld>
            <a:endParaRPr lang="en-US" altLang="fa-IR" smtClean="0">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3444833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wipe(down)">
                                      <p:cBhvr>
                                        <p:cTn id="7"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98897" y="869156"/>
            <a:ext cx="6400800" cy="857250"/>
          </a:xfrm>
        </p:spPr>
        <p:txBody>
          <a:bodyPr/>
          <a:lstStyle/>
          <a:p>
            <a:pPr eaLnBrk="1" hangingPunct="1"/>
            <a:r>
              <a:rPr lang="en-GB" altLang="fa-IR" smtClean="0">
                <a:solidFill>
                  <a:schemeClr val="bg1"/>
                </a:solidFill>
              </a:rPr>
              <a:t>Example of simple, random sampling</a:t>
            </a:r>
          </a:p>
        </p:txBody>
      </p:sp>
      <p:grpSp>
        <p:nvGrpSpPr>
          <p:cNvPr id="71683" name="Group 3"/>
          <p:cNvGrpSpPr>
            <a:grpSpLocks/>
          </p:cNvGrpSpPr>
          <p:nvPr/>
        </p:nvGrpSpPr>
        <p:grpSpPr bwMode="auto">
          <a:xfrm>
            <a:off x="860823" y="1702594"/>
            <a:ext cx="6322219" cy="4267200"/>
            <a:chOff x="273" y="606"/>
            <a:chExt cx="5310" cy="3584"/>
          </a:xfrm>
        </p:grpSpPr>
        <p:sp>
          <p:nvSpPr>
            <p:cNvPr id="70662" name="Rectangle 4"/>
            <p:cNvSpPr>
              <a:spLocks noChangeArrowheads="1"/>
            </p:cNvSpPr>
            <p:nvPr/>
          </p:nvSpPr>
          <p:spPr bwMode="auto">
            <a:xfrm>
              <a:off x="2682" y="964"/>
              <a:ext cx="2327" cy="3226"/>
            </a:xfrm>
            <a:prstGeom prst="rect">
              <a:avLst/>
            </a:prstGeom>
            <a:solidFill>
              <a:srgbClr val="808080"/>
            </a:solidFill>
            <a:ln w="0">
              <a:solidFill>
                <a:srgbClr val="80808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63" name="Rectangle 5"/>
            <p:cNvSpPr>
              <a:spLocks noChangeArrowheads="1"/>
            </p:cNvSpPr>
            <p:nvPr/>
          </p:nvSpPr>
          <p:spPr bwMode="auto">
            <a:xfrm>
              <a:off x="2745" y="924"/>
              <a:ext cx="2328" cy="3227"/>
            </a:xfrm>
            <a:prstGeom prst="rect">
              <a:avLst/>
            </a:prstGeom>
            <a:solidFill>
              <a:srgbClr val="888888"/>
            </a:solidFill>
            <a:ln w="0">
              <a:solidFill>
                <a:srgbClr val="888888"/>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64" name="Rectangle 6"/>
            <p:cNvSpPr>
              <a:spLocks noChangeArrowheads="1"/>
            </p:cNvSpPr>
            <p:nvPr/>
          </p:nvSpPr>
          <p:spPr bwMode="auto">
            <a:xfrm>
              <a:off x="2809" y="884"/>
              <a:ext cx="2328" cy="3227"/>
            </a:xfrm>
            <a:prstGeom prst="rect">
              <a:avLst/>
            </a:prstGeom>
            <a:solidFill>
              <a:srgbClr val="909090"/>
            </a:solidFill>
            <a:ln w="0">
              <a:solidFill>
                <a:srgbClr val="90909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65" name="Rectangle 7"/>
            <p:cNvSpPr>
              <a:spLocks noChangeArrowheads="1"/>
            </p:cNvSpPr>
            <p:nvPr/>
          </p:nvSpPr>
          <p:spPr bwMode="auto">
            <a:xfrm>
              <a:off x="2873" y="845"/>
              <a:ext cx="2327" cy="3226"/>
            </a:xfrm>
            <a:prstGeom prst="rect">
              <a:avLst/>
            </a:prstGeom>
            <a:solidFill>
              <a:srgbClr val="989898"/>
            </a:solidFill>
            <a:ln w="0">
              <a:solidFill>
                <a:srgbClr val="989898"/>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66" name="Rectangle 8"/>
            <p:cNvSpPr>
              <a:spLocks noChangeArrowheads="1"/>
            </p:cNvSpPr>
            <p:nvPr/>
          </p:nvSpPr>
          <p:spPr bwMode="auto">
            <a:xfrm>
              <a:off x="2936" y="805"/>
              <a:ext cx="2328" cy="3226"/>
            </a:xfrm>
            <a:prstGeom prst="rect">
              <a:avLst/>
            </a:prstGeom>
            <a:solidFill>
              <a:srgbClr val="A0A0A0"/>
            </a:solidFill>
            <a:ln w="0">
              <a:solidFill>
                <a:srgbClr val="A0A0A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67" name="Rectangle 9"/>
            <p:cNvSpPr>
              <a:spLocks noChangeArrowheads="1"/>
            </p:cNvSpPr>
            <p:nvPr/>
          </p:nvSpPr>
          <p:spPr bwMode="auto">
            <a:xfrm>
              <a:off x="3000" y="765"/>
              <a:ext cx="2328" cy="3227"/>
            </a:xfrm>
            <a:prstGeom prst="rect">
              <a:avLst/>
            </a:prstGeom>
            <a:solidFill>
              <a:srgbClr val="A8A8A8"/>
            </a:solidFill>
            <a:ln w="0">
              <a:solidFill>
                <a:srgbClr val="A8A8A8"/>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68" name="Rectangle 10"/>
            <p:cNvSpPr>
              <a:spLocks noChangeArrowheads="1"/>
            </p:cNvSpPr>
            <p:nvPr/>
          </p:nvSpPr>
          <p:spPr bwMode="auto">
            <a:xfrm>
              <a:off x="3064" y="725"/>
              <a:ext cx="2327" cy="3227"/>
            </a:xfrm>
            <a:prstGeom prst="rect">
              <a:avLst/>
            </a:prstGeom>
            <a:solidFill>
              <a:srgbClr val="B0B0B0"/>
            </a:solidFill>
            <a:ln w="0">
              <a:solidFill>
                <a:srgbClr val="B0B0B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69" name="Rectangle 11"/>
            <p:cNvSpPr>
              <a:spLocks noChangeArrowheads="1"/>
            </p:cNvSpPr>
            <p:nvPr/>
          </p:nvSpPr>
          <p:spPr bwMode="auto">
            <a:xfrm>
              <a:off x="3128" y="686"/>
              <a:ext cx="2327" cy="3226"/>
            </a:xfrm>
            <a:prstGeom prst="rect">
              <a:avLst/>
            </a:prstGeom>
            <a:solidFill>
              <a:srgbClr val="B8B8B8"/>
            </a:solidFill>
            <a:ln w="0">
              <a:solidFill>
                <a:srgbClr val="B8B8B8"/>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70" name="Rectangle 12"/>
            <p:cNvSpPr>
              <a:spLocks noChangeArrowheads="1"/>
            </p:cNvSpPr>
            <p:nvPr/>
          </p:nvSpPr>
          <p:spPr bwMode="auto">
            <a:xfrm>
              <a:off x="3191" y="646"/>
              <a:ext cx="2328" cy="3226"/>
            </a:xfrm>
            <a:prstGeom prst="rect">
              <a:avLst/>
            </a:prstGeom>
            <a:solidFill>
              <a:srgbClr val="BFBFBF"/>
            </a:solidFill>
            <a:ln w="0">
              <a:solidFill>
                <a:srgbClr val="BFBFB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71" name="Rectangle 13"/>
            <p:cNvSpPr>
              <a:spLocks noChangeArrowheads="1"/>
            </p:cNvSpPr>
            <p:nvPr/>
          </p:nvSpPr>
          <p:spPr bwMode="auto">
            <a:xfrm>
              <a:off x="3255" y="606"/>
              <a:ext cx="2328" cy="3227"/>
            </a:xfrm>
            <a:prstGeom prst="rect">
              <a:avLst/>
            </a:prstGeom>
            <a:solidFill>
              <a:srgbClr val="FFFFFF"/>
            </a:solidFill>
            <a:ln w="0">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72" name="Rectangle 14"/>
            <p:cNvSpPr>
              <a:spLocks noChangeArrowheads="1"/>
            </p:cNvSpPr>
            <p:nvPr/>
          </p:nvSpPr>
          <p:spPr bwMode="auto">
            <a:xfrm>
              <a:off x="273" y="964"/>
              <a:ext cx="2328" cy="3226"/>
            </a:xfrm>
            <a:prstGeom prst="rect">
              <a:avLst/>
            </a:prstGeom>
            <a:solidFill>
              <a:srgbClr val="808080"/>
            </a:solidFill>
            <a:ln w="0">
              <a:solidFill>
                <a:srgbClr val="80808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73" name="Rectangle 15"/>
            <p:cNvSpPr>
              <a:spLocks noChangeArrowheads="1"/>
            </p:cNvSpPr>
            <p:nvPr/>
          </p:nvSpPr>
          <p:spPr bwMode="auto">
            <a:xfrm>
              <a:off x="337" y="924"/>
              <a:ext cx="2328" cy="3227"/>
            </a:xfrm>
            <a:prstGeom prst="rect">
              <a:avLst/>
            </a:prstGeom>
            <a:solidFill>
              <a:srgbClr val="888888"/>
            </a:solidFill>
            <a:ln w="0">
              <a:solidFill>
                <a:srgbClr val="888888"/>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74" name="Rectangle 16"/>
            <p:cNvSpPr>
              <a:spLocks noChangeArrowheads="1"/>
            </p:cNvSpPr>
            <p:nvPr/>
          </p:nvSpPr>
          <p:spPr bwMode="auto">
            <a:xfrm>
              <a:off x="401" y="884"/>
              <a:ext cx="2328" cy="3227"/>
            </a:xfrm>
            <a:prstGeom prst="rect">
              <a:avLst/>
            </a:prstGeom>
            <a:solidFill>
              <a:srgbClr val="909090"/>
            </a:solidFill>
            <a:ln w="0">
              <a:solidFill>
                <a:srgbClr val="90909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75" name="Rectangle 17"/>
            <p:cNvSpPr>
              <a:spLocks noChangeArrowheads="1"/>
            </p:cNvSpPr>
            <p:nvPr/>
          </p:nvSpPr>
          <p:spPr bwMode="auto">
            <a:xfrm>
              <a:off x="465" y="845"/>
              <a:ext cx="2328" cy="3226"/>
            </a:xfrm>
            <a:prstGeom prst="rect">
              <a:avLst/>
            </a:prstGeom>
            <a:solidFill>
              <a:srgbClr val="989898"/>
            </a:solidFill>
            <a:ln w="0">
              <a:solidFill>
                <a:srgbClr val="989898"/>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76" name="Rectangle 18"/>
            <p:cNvSpPr>
              <a:spLocks noChangeArrowheads="1"/>
            </p:cNvSpPr>
            <p:nvPr/>
          </p:nvSpPr>
          <p:spPr bwMode="auto">
            <a:xfrm>
              <a:off x="529" y="805"/>
              <a:ext cx="2328" cy="3226"/>
            </a:xfrm>
            <a:prstGeom prst="rect">
              <a:avLst/>
            </a:prstGeom>
            <a:solidFill>
              <a:srgbClr val="A0A0A0"/>
            </a:solidFill>
            <a:ln w="0">
              <a:solidFill>
                <a:srgbClr val="A0A0A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77" name="Rectangle 19"/>
            <p:cNvSpPr>
              <a:spLocks noChangeArrowheads="1"/>
            </p:cNvSpPr>
            <p:nvPr/>
          </p:nvSpPr>
          <p:spPr bwMode="auto">
            <a:xfrm>
              <a:off x="593" y="765"/>
              <a:ext cx="2328" cy="3227"/>
            </a:xfrm>
            <a:prstGeom prst="rect">
              <a:avLst/>
            </a:prstGeom>
            <a:solidFill>
              <a:srgbClr val="A8A8A8"/>
            </a:solidFill>
            <a:ln w="0">
              <a:solidFill>
                <a:srgbClr val="A8A8A8"/>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78" name="Rectangle 20"/>
            <p:cNvSpPr>
              <a:spLocks noChangeArrowheads="1"/>
            </p:cNvSpPr>
            <p:nvPr/>
          </p:nvSpPr>
          <p:spPr bwMode="auto">
            <a:xfrm>
              <a:off x="657" y="725"/>
              <a:ext cx="2329" cy="3227"/>
            </a:xfrm>
            <a:prstGeom prst="rect">
              <a:avLst/>
            </a:prstGeom>
            <a:solidFill>
              <a:srgbClr val="B0B0B0"/>
            </a:solidFill>
            <a:ln w="0">
              <a:solidFill>
                <a:srgbClr val="B0B0B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79" name="Rectangle 21"/>
            <p:cNvSpPr>
              <a:spLocks noChangeArrowheads="1"/>
            </p:cNvSpPr>
            <p:nvPr/>
          </p:nvSpPr>
          <p:spPr bwMode="auto">
            <a:xfrm>
              <a:off x="721" y="686"/>
              <a:ext cx="2329" cy="3226"/>
            </a:xfrm>
            <a:prstGeom prst="rect">
              <a:avLst/>
            </a:prstGeom>
            <a:solidFill>
              <a:srgbClr val="B8B8B8"/>
            </a:solidFill>
            <a:ln w="0">
              <a:solidFill>
                <a:srgbClr val="B8B8B8"/>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80" name="Rectangle 22"/>
            <p:cNvSpPr>
              <a:spLocks noChangeArrowheads="1"/>
            </p:cNvSpPr>
            <p:nvPr/>
          </p:nvSpPr>
          <p:spPr bwMode="auto">
            <a:xfrm>
              <a:off x="785" y="646"/>
              <a:ext cx="2329" cy="3226"/>
            </a:xfrm>
            <a:prstGeom prst="rect">
              <a:avLst/>
            </a:prstGeom>
            <a:solidFill>
              <a:srgbClr val="BFBFBF"/>
            </a:solidFill>
            <a:ln w="0">
              <a:solidFill>
                <a:srgbClr val="BFBFB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81" name="Rectangle 23"/>
            <p:cNvSpPr>
              <a:spLocks noChangeArrowheads="1"/>
            </p:cNvSpPr>
            <p:nvPr/>
          </p:nvSpPr>
          <p:spPr bwMode="auto">
            <a:xfrm>
              <a:off x="850" y="606"/>
              <a:ext cx="2328" cy="3227"/>
            </a:xfrm>
            <a:prstGeom prst="rect">
              <a:avLst/>
            </a:prstGeom>
            <a:solidFill>
              <a:srgbClr val="FFFFFF"/>
            </a:solidFill>
            <a:ln w="0">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eaLnBrk="0" fontAlgn="base" hangingPunct="0">
                <a:spcBef>
                  <a:spcPct val="0"/>
                </a:spcBef>
                <a:spcAft>
                  <a:spcPct val="0"/>
                </a:spcAft>
                <a:buFontTx/>
                <a:buNone/>
              </a:pPr>
              <a:endParaRPr lang="fa-IR" altLang="fa-IR" sz="1800">
                <a:solidFill>
                  <a:srgbClr val="000000"/>
                </a:solidFill>
                <a:latin typeface="Times New Roman" panose="02020603050405020304" pitchFamily="18" charset="0"/>
                <a:cs typeface="Times New Roman" panose="02020603050405020304" pitchFamily="18" charset="0"/>
              </a:endParaRPr>
            </a:p>
          </p:txBody>
        </p:sp>
        <p:sp>
          <p:nvSpPr>
            <p:cNvPr id="70682" name="Freeform 24"/>
            <p:cNvSpPr>
              <a:spLocks/>
            </p:cNvSpPr>
            <p:nvPr/>
          </p:nvSpPr>
          <p:spPr bwMode="auto">
            <a:xfrm>
              <a:off x="3356" y="1050"/>
              <a:ext cx="101" cy="111"/>
            </a:xfrm>
            <a:custGeom>
              <a:avLst/>
              <a:gdLst>
                <a:gd name="T0" fmla="*/ 0 w 303"/>
                <a:gd name="T1" fmla="*/ 0 h 333"/>
                <a:gd name="T2" fmla="*/ 0 w 303"/>
                <a:gd name="T3" fmla="*/ 0 h 333"/>
                <a:gd name="T4" fmla="*/ 0 w 303"/>
                <a:gd name="T5" fmla="*/ 0 h 333"/>
                <a:gd name="T6" fmla="*/ 0 w 303"/>
                <a:gd name="T7" fmla="*/ 0 h 333"/>
                <a:gd name="T8" fmla="*/ 0 w 303"/>
                <a:gd name="T9" fmla="*/ 0 h 333"/>
                <a:gd name="T10" fmla="*/ 0 w 303"/>
                <a:gd name="T11" fmla="*/ 0 h 333"/>
                <a:gd name="T12" fmla="*/ 0 w 303"/>
                <a:gd name="T13" fmla="*/ 0 h 333"/>
                <a:gd name="T14" fmla="*/ 0 w 303"/>
                <a:gd name="T15" fmla="*/ 0 h 333"/>
                <a:gd name="T16" fmla="*/ 0 w 303"/>
                <a:gd name="T17" fmla="*/ 0 h 333"/>
                <a:gd name="T18" fmla="*/ 0 w 303"/>
                <a:gd name="T19" fmla="*/ 0 h 333"/>
                <a:gd name="T20" fmla="*/ 0 w 303"/>
                <a:gd name="T21" fmla="*/ 0 h 333"/>
                <a:gd name="T22" fmla="*/ 0 w 303"/>
                <a:gd name="T23" fmla="*/ 0 h 333"/>
                <a:gd name="T24" fmla="*/ 0 w 303"/>
                <a:gd name="T25" fmla="*/ 0 h 333"/>
                <a:gd name="T26" fmla="*/ 0 w 303"/>
                <a:gd name="T27" fmla="*/ 0 h 333"/>
                <a:gd name="T28" fmla="*/ 0 w 303"/>
                <a:gd name="T29" fmla="*/ 0 h 333"/>
                <a:gd name="T30" fmla="*/ 0 w 303"/>
                <a:gd name="T31" fmla="*/ 0 h 333"/>
                <a:gd name="T32" fmla="*/ 0 w 303"/>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3"/>
                <a:gd name="T52" fmla="*/ 0 h 333"/>
                <a:gd name="T53" fmla="*/ 303 w 303"/>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3" h="333">
                  <a:moveTo>
                    <a:pt x="303" y="167"/>
                  </a:moveTo>
                  <a:lnTo>
                    <a:pt x="291" y="102"/>
                  </a:lnTo>
                  <a:lnTo>
                    <a:pt x="258" y="49"/>
                  </a:lnTo>
                  <a:lnTo>
                    <a:pt x="210" y="13"/>
                  </a:lnTo>
                  <a:lnTo>
                    <a:pt x="152" y="0"/>
                  </a:lnTo>
                  <a:lnTo>
                    <a:pt x="92" y="13"/>
                  </a:lnTo>
                  <a:lnTo>
                    <a:pt x="44" y="49"/>
                  </a:lnTo>
                  <a:lnTo>
                    <a:pt x="11" y="102"/>
                  </a:lnTo>
                  <a:lnTo>
                    <a:pt x="0" y="167"/>
                  </a:lnTo>
                  <a:lnTo>
                    <a:pt x="11" y="231"/>
                  </a:lnTo>
                  <a:lnTo>
                    <a:pt x="44" y="284"/>
                  </a:lnTo>
                  <a:lnTo>
                    <a:pt x="92" y="320"/>
                  </a:lnTo>
                  <a:lnTo>
                    <a:pt x="152" y="333"/>
                  </a:lnTo>
                  <a:lnTo>
                    <a:pt x="210" y="320"/>
                  </a:lnTo>
                  <a:lnTo>
                    <a:pt x="258" y="284"/>
                  </a:lnTo>
                  <a:lnTo>
                    <a:pt x="291" y="231"/>
                  </a:lnTo>
                  <a:lnTo>
                    <a:pt x="303" y="167"/>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83" name="Freeform 25"/>
            <p:cNvSpPr>
              <a:spLocks/>
            </p:cNvSpPr>
            <p:nvPr/>
          </p:nvSpPr>
          <p:spPr bwMode="auto">
            <a:xfrm>
              <a:off x="3356" y="1273"/>
              <a:ext cx="102"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6"/>
                  </a:moveTo>
                  <a:lnTo>
                    <a:pt x="291" y="101"/>
                  </a:lnTo>
                  <a:lnTo>
                    <a:pt x="259" y="48"/>
                  </a:lnTo>
                  <a:lnTo>
                    <a:pt x="210" y="12"/>
                  </a:lnTo>
                  <a:lnTo>
                    <a:pt x="152" y="0"/>
                  </a:lnTo>
                  <a:lnTo>
                    <a:pt x="92" y="12"/>
                  </a:lnTo>
                  <a:lnTo>
                    <a:pt x="44" y="48"/>
                  </a:lnTo>
                  <a:lnTo>
                    <a:pt x="11" y="101"/>
                  </a:lnTo>
                  <a:lnTo>
                    <a:pt x="0" y="166"/>
                  </a:lnTo>
                  <a:lnTo>
                    <a:pt x="11" y="230"/>
                  </a:lnTo>
                  <a:lnTo>
                    <a:pt x="44" y="283"/>
                  </a:lnTo>
                  <a:lnTo>
                    <a:pt x="92" y="319"/>
                  </a:lnTo>
                  <a:lnTo>
                    <a:pt x="152" y="333"/>
                  </a:lnTo>
                  <a:lnTo>
                    <a:pt x="210" y="319"/>
                  </a:lnTo>
                  <a:lnTo>
                    <a:pt x="259" y="283"/>
                  </a:lnTo>
                  <a:lnTo>
                    <a:pt x="291" y="230"/>
                  </a:lnTo>
                  <a:lnTo>
                    <a:pt x="304" y="166"/>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84" name="Freeform 26"/>
            <p:cNvSpPr>
              <a:spLocks/>
            </p:cNvSpPr>
            <p:nvPr/>
          </p:nvSpPr>
          <p:spPr bwMode="auto">
            <a:xfrm>
              <a:off x="3356" y="1495"/>
              <a:ext cx="102"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6"/>
                  </a:moveTo>
                  <a:lnTo>
                    <a:pt x="291" y="101"/>
                  </a:lnTo>
                  <a:lnTo>
                    <a:pt x="259" y="48"/>
                  </a:lnTo>
                  <a:lnTo>
                    <a:pt x="210" y="12"/>
                  </a:lnTo>
                  <a:lnTo>
                    <a:pt x="152" y="0"/>
                  </a:lnTo>
                  <a:lnTo>
                    <a:pt x="92" y="12"/>
                  </a:lnTo>
                  <a:lnTo>
                    <a:pt x="44" y="48"/>
                  </a:lnTo>
                  <a:lnTo>
                    <a:pt x="11" y="101"/>
                  </a:lnTo>
                  <a:lnTo>
                    <a:pt x="0" y="166"/>
                  </a:lnTo>
                  <a:lnTo>
                    <a:pt x="11" y="231"/>
                  </a:lnTo>
                  <a:lnTo>
                    <a:pt x="44" y="284"/>
                  </a:lnTo>
                  <a:lnTo>
                    <a:pt x="92" y="320"/>
                  </a:lnTo>
                  <a:lnTo>
                    <a:pt x="152" y="333"/>
                  </a:lnTo>
                  <a:lnTo>
                    <a:pt x="210" y="320"/>
                  </a:lnTo>
                  <a:lnTo>
                    <a:pt x="259" y="284"/>
                  </a:lnTo>
                  <a:lnTo>
                    <a:pt x="291" y="231"/>
                  </a:lnTo>
                  <a:lnTo>
                    <a:pt x="304" y="166"/>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85" name="Freeform 27"/>
            <p:cNvSpPr>
              <a:spLocks/>
            </p:cNvSpPr>
            <p:nvPr/>
          </p:nvSpPr>
          <p:spPr bwMode="auto">
            <a:xfrm>
              <a:off x="3357" y="1718"/>
              <a:ext cx="101"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7"/>
                  </a:moveTo>
                  <a:lnTo>
                    <a:pt x="291" y="102"/>
                  </a:lnTo>
                  <a:lnTo>
                    <a:pt x="259" y="49"/>
                  </a:lnTo>
                  <a:lnTo>
                    <a:pt x="210" y="13"/>
                  </a:lnTo>
                  <a:lnTo>
                    <a:pt x="152" y="0"/>
                  </a:lnTo>
                  <a:lnTo>
                    <a:pt x="92" y="13"/>
                  </a:lnTo>
                  <a:lnTo>
                    <a:pt x="44" y="49"/>
                  </a:lnTo>
                  <a:lnTo>
                    <a:pt x="11" y="102"/>
                  </a:lnTo>
                  <a:lnTo>
                    <a:pt x="0" y="167"/>
                  </a:lnTo>
                  <a:lnTo>
                    <a:pt x="11" y="231"/>
                  </a:lnTo>
                  <a:lnTo>
                    <a:pt x="44" y="284"/>
                  </a:lnTo>
                  <a:lnTo>
                    <a:pt x="92" y="320"/>
                  </a:lnTo>
                  <a:lnTo>
                    <a:pt x="152" y="333"/>
                  </a:lnTo>
                  <a:lnTo>
                    <a:pt x="210" y="320"/>
                  </a:lnTo>
                  <a:lnTo>
                    <a:pt x="259" y="284"/>
                  </a:lnTo>
                  <a:lnTo>
                    <a:pt x="291" y="231"/>
                  </a:lnTo>
                  <a:lnTo>
                    <a:pt x="304" y="167"/>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86" name="Freeform 28"/>
            <p:cNvSpPr>
              <a:spLocks/>
            </p:cNvSpPr>
            <p:nvPr/>
          </p:nvSpPr>
          <p:spPr bwMode="auto">
            <a:xfrm>
              <a:off x="3356" y="1941"/>
              <a:ext cx="102"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6"/>
                  </a:moveTo>
                  <a:lnTo>
                    <a:pt x="291" y="101"/>
                  </a:lnTo>
                  <a:lnTo>
                    <a:pt x="259" y="48"/>
                  </a:lnTo>
                  <a:lnTo>
                    <a:pt x="210" y="12"/>
                  </a:lnTo>
                  <a:lnTo>
                    <a:pt x="152" y="0"/>
                  </a:lnTo>
                  <a:lnTo>
                    <a:pt x="92" y="12"/>
                  </a:lnTo>
                  <a:lnTo>
                    <a:pt x="44" y="48"/>
                  </a:lnTo>
                  <a:lnTo>
                    <a:pt x="11" y="101"/>
                  </a:lnTo>
                  <a:lnTo>
                    <a:pt x="0" y="166"/>
                  </a:lnTo>
                  <a:lnTo>
                    <a:pt x="11" y="230"/>
                  </a:lnTo>
                  <a:lnTo>
                    <a:pt x="44" y="283"/>
                  </a:lnTo>
                  <a:lnTo>
                    <a:pt x="92" y="319"/>
                  </a:lnTo>
                  <a:lnTo>
                    <a:pt x="152" y="333"/>
                  </a:lnTo>
                  <a:lnTo>
                    <a:pt x="210" y="319"/>
                  </a:lnTo>
                  <a:lnTo>
                    <a:pt x="259" y="283"/>
                  </a:lnTo>
                  <a:lnTo>
                    <a:pt x="291" y="230"/>
                  </a:lnTo>
                  <a:lnTo>
                    <a:pt x="304" y="166"/>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87" name="Freeform 29"/>
            <p:cNvSpPr>
              <a:spLocks/>
            </p:cNvSpPr>
            <p:nvPr/>
          </p:nvSpPr>
          <p:spPr bwMode="auto">
            <a:xfrm>
              <a:off x="3357" y="2163"/>
              <a:ext cx="101"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6"/>
                  </a:moveTo>
                  <a:lnTo>
                    <a:pt x="291" y="101"/>
                  </a:lnTo>
                  <a:lnTo>
                    <a:pt x="259" y="48"/>
                  </a:lnTo>
                  <a:lnTo>
                    <a:pt x="210" y="12"/>
                  </a:lnTo>
                  <a:lnTo>
                    <a:pt x="152" y="0"/>
                  </a:lnTo>
                  <a:lnTo>
                    <a:pt x="92" y="12"/>
                  </a:lnTo>
                  <a:lnTo>
                    <a:pt x="44" y="48"/>
                  </a:lnTo>
                  <a:lnTo>
                    <a:pt x="11" y="101"/>
                  </a:lnTo>
                  <a:lnTo>
                    <a:pt x="0" y="166"/>
                  </a:lnTo>
                  <a:lnTo>
                    <a:pt x="11" y="231"/>
                  </a:lnTo>
                  <a:lnTo>
                    <a:pt x="44" y="283"/>
                  </a:lnTo>
                  <a:lnTo>
                    <a:pt x="92" y="319"/>
                  </a:lnTo>
                  <a:lnTo>
                    <a:pt x="152" y="333"/>
                  </a:lnTo>
                  <a:lnTo>
                    <a:pt x="210" y="319"/>
                  </a:lnTo>
                  <a:lnTo>
                    <a:pt x="259" y="283"/>
                  </a:lnTo>
                  <a:lnTo>
                    <a:pt x="291" y="231"/>
                  </a:lnTo>
                  <a:lnTo>
                    <a:pt x="304" y="166"/>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88" name="Freeform 30"/>
            <p:cNvSpPr>
              <a:spLocks/>
            </p:cNvSpPr>
            <p:nvPr/>
          </p:nvSpPr>
          <p:spPr bwMode="auto">
            <a:xfrm>
              <a:off x="3357" y="2386"/>
              <a:ext cx="101"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7"/>
                  </a:moveTo>
                  <a:lnTo>
                    <a:pt x="291" y="102"/>
                  </a:lnTo>
                  <a:lnTo>
                    <a:pt x="259" y="49"/>
                  </a:lnTo>
                  <a:lnTo>
                    <a:pt x="210" y="13"/>
                  </a:lnTo>
                  <a:lnTo>
                    <a:pt x="152" y="0"/>
                  </a:lnTo>
                  <a:lnTo>
                    <a:pt x="92" y="13"/>
                  </a:lnTo>
                  <a:lnTo>
                    <a:pt x="44" y="49"/>
                  </a:lnTo>
                  <a:lnTo>
                    <a:pt x="11" y="102"/>
                  </a:lnTo>
                  <a:lnTo>
                    <a:pt x="0" y="167"/>
                  </a:lnTo>
                  <a:lnTo>
                    <a:pt x="11" y="231"/>
                  </a:lnTo>
                  <a:lnTo>
                    <a:pt x="44" y="284"/>
                  </a:lnTo>
                  <a:lnTo>
                    <a:pt x="92" y="320"/>
                  </a:lnTo>
                  <a:lnTo>
                    <a:pt x="152" y="333"/>
                  </a:lnTo>
                  <a:lnTo>
                    <a:pt x="210" y="320"/>
                  </a:lnTo>
                  <a:lnTo>
                    <a:pt x="259" y="284"/>
                  </a:lnTo>
                  <a:lnTo>
                    <a:pt x="291" y="231"/>
                  </a:lnTo>
                  <a:lnTo>
                    <a:pt x="304" y="167"/>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89" name="Freeform 31"/>
            <p:cNvSpPr>
              <a:spLocks/>
            </p:cNvSpPr>
            <p:nvPr/>
          </p:nvSpPr>
          <p:spPr bwMode="auto">
            <a:xfrm>
              <a:off x="3357" y="2609"/>
              <a:ext cx="101"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6"/>
                  </a:moveTo>
                  <a:lnTo>
                    <a:pt x="291" y="101"/>
                  </a:lnTo>
                  <a:lnTo>
                    <a:pt x="259" y="48"/>
                  </a:lnTo>
                  <a:lnTo>
                    <a:pt x="210" y="12"/>
                  </a:lnTo>
                  <a:lnTo>
                    <a:pt x="152" y="0"/>
                  </a:lnTo>
                  <a:lnTo>
                    <a:pt x="92" y="12"/>
                  </a:lnTo>
                  <a:lnTo>
                    <a:pt x="44" y="48"/>
                  </a:lnTo>
                  <a:lnTo>
                    <a:pt x="11" y="101"/>
                  </a:lnTo>
                  <a:lnTo>
                    <a:pt x="0" y="166"/>
                  </a:lnTo>
                  <a:lnTo>
                    <a:pt x="11" y="230"/>
                  </a:lnTo>
                  <a:lnTo>
                    <a:pt x="44" y="283"/>
                  </a:lnTo>
                  <a:lnTo>
                    <a:pt x="92" y="319"/>
                  </a:lnTo>
                  <a:lnTo>
                    <a:pt x="152" y="333"/>
                  </a:lnTo>
                  <a:lnTo>
                    <a:pt x="210" y="319"/>
                  </a:lnTo>
                  <a:lnTo>
                    <a:pt x="259" y="283"/>
                  </a:lnTo>
                  <a:lnTo>
                    <a:pt x="291" y="230"/>
                  </a:lnTo>
                  <a:lnTo>
                    <a:pt x="304" y="166"/>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90" name="Freeform 32"/>
            <p:cNvSpPr>
              <a:spLocks/>
            </p:cNvSpPr>
            <p:nvPr/>
          </p:nvSpPr>
          <p:spPr bwMode="auto">
            <a:xfrm>
              <a:off x="3356" y="2831"/>
              <a:ext cx="102"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6"/>
                  </a:moveTo>
                  <a:lnTo>
                    <a:pt x="291" y="101"/>
                  </a:lnTo>
                  <a:lnTo>
                    <a:pt x="259" y="48"/>
                  </a:lnTo>
                  <a:lnTo>
                    <a:pt x="210" y="12"/>
                  </a:lnTo>
                  <a:lnTo>
                    <a:pt x="152" y="0"/>
                  </a:lnTo>
                  <a:lnTo>
                    <a:pt x="92" y="12"/>
                  </a:lnTo>
                  <a:lnTo>
                    <a:pt x="44" y="48"/>
                  </a:lnTo>
                  <a:lnTo>
                    <a:pt x="11" y="101"/>
                  </a:lnTo>
                  <a:lnTo>
                    <a:pt x="0" y="166"/>
                  </a:lnTo>
                  <a:lnTo>
                    <a:pt x="11" y="230"/>
                  </a:lnTo>
                  <a:lnTo>
                    <a:pt x="44" y="283"/>
                  </a:lnTo>
                  <a:lnTo>
                    <a:pt x="92" y="319"/>
                  </a:lnTo>
                  <a:lnTo>
                    <a:pt x="152" y="333"/>
                  </a:lnTo>
                  <a:lnTo>
                    <a:pt x="210" y="319"/>
                  </a:lnTo>
                  <a:lnTo>
                    <a:pt x="259" y="283"/>
                  </a:lnTo>
                  <a:lnTo>
                    <a:pt x="291" y="230"/>
                  </a:lnTo>
                  <a:lnTo>
                    <a:pt x="304" y="166"/>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91" name="Freeform 33"/>
            <p:cNvSpPr>
              <a:spLocks/>
            </p:cNvSpPr>
            <p:nvPr/>
          </p:nvSpPr>
          <p:spPr bwMode="auto">
            <a:xfrm>
              <a:off x="3357" y="3053"/>
              <a:ext cx="101"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6"/>
                  </a:moveTo>
                  <a:lnTo>
                    <a:pt x="291" y="101"/>
                  </a:lnTo>
                  <a:lnTo>
                    <a:pt x="259" y="48"/>
                  </a:lnTo>
                  <a:lnTo>
                    <a:pt x="210" y="12"/>
                  </a:lnTo>
                  <a:lnTo>
                    <a:pt x="152" y="0"/>
                  </a:lnTo>
                  <a:lnTo>
                    <a:pt x="92" y="12"/>
                  </a:lnTo>
                  <a:lnTo>
                    <a:pt x="44" y="48"/>
                  </a:lnTo>
                  <a:lnTo>
                    <a:pt x="11" y="101"/>
                  </a:lnTo>
                  <a:lnTo>
                    <a:pt x="0" y="166"/>
                  </a:lnTo>
                  <a:lnTo>
                    <a:pt x="11" y="231"/>
                  </a:lnTo>
                  <a:lnTo>
                    <a:pt x="44" y="283"/>
                  </a:lnTo>
                  <a:lnTo>
                    <a:pt x="92" y="320"/>
                  </a:lnTo>
                  <a:lnTo>
                    <a:pt x="152" y="333"/>
                  </a:lnTo>
                  <a:lnTo>
                    <a:pt x="210" y="320"/>
                  </a:lnTo>
                  <a:lnTo>
                    <a:pt x="259" y="283"/>
                  </a:lnTo>
                  <a:lnTo>
                    <a:pt x="291" y="231"/>
                  </a:lnTo>
                  <a:lnTo>
                    <a:pt x="304" y="166"/>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92" name="Freeform 34"/>
            <p:cNvSpPr>
              <a:spLocks/>
            </p:cNvSpPr>
            <p:nvPr/>
          </p:nvSpPr>
          <p:spPr bwMode="auto">
            <a:xfrm>
              <a:off x="3356" y="3276"/>
              <a:ext cx="102"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7"/>
                  </a:moveTo>
                  <a:lnTo>
                    <a:pt x="291" y="101"/>
                  </a:lnTo>
                  <a:lnTo>
                    <a:pt x="259" y="49"/>
                  </a:lnTo>
                  <a:lnTo>
                    <a:pt x="210" y="13"/>
                  </a:lnTo>
                  <a:lnTo>
                    <a:pt x="152" y="0"/>
                  </a:lnTo>
                  <a:lnTo>
                    <a:pt x="92" y="13"/>
                  </a:lnTo>
                  <a:lnTo>
                    <a:pt x="44" y="49"/>
                  </a:lnTo>
                  <a:lnTo>
                    <a:pt x="11" y="101"/>
                  </a:lnTo>
                  <a:lnTo>
                    <a:pt x="0" y="167"/>
                  </a:lnTo>
                  <a:lnTo>
                    <a:pt x="11" y="231"/>
                  </a:lnTo>
                  <a:lnTo>
                    <a:pt x="44" y="284"/>
                  </a:lnTo>
                  <a:lnTo>
                    <a:pt x="92" y="320"/>
                  </a:lnTo>
                  <a:lnTo>
                    <a:pt x="152" y="333"/>
                  </a:lnTo>
                  <a:lnTo>
                    <a:pt x="210" y="320"/>
                  </a:lnTo>
                  <a:lnTo>
                    <a:pt x="259" y="284"/>
                  </a:lnTo>
                  <a:lnTo>
                    <a:pt x="291" y="231"/>
                  </a:lnTo>
                  <a:lnTo>
                    <a:pt x="304" y="167"/>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93" name="Freeform 35"/>
            <p:cNvSpPr>
              <a:spLocks/>
            </p:cNvSpPr>
            <p:nvPr/>
          </p:nvSpPr>
          <p:spPr bwMode="auto">
            <a:xfrm>
              <a:off x="3357" y="3499"/>
              <a:ext cx="101"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6"/>
                  </a:moveTo>
                  <a:lnTo>
                    <a:pt x="291" y="101"/>
                  </a:lnTo>
                  <a:lnTo>
                    <a:pt x="259" y="48"/>
                  </a:lnTo>
                  <a:lnTo>
                    <a:pt x="210" y="12"/>
                  </a:lnTo>
                  <a:lnTo>
                    <a:pt x="152" y="0"/>
                  </a:lnTo>
                  <a:lnTo>
                    <a:pt x="92" y="12"/>
                  </a:lnTo>
                  <a:lnTo>
                    <a:pt x="44" y="48"/>
                  </a:lnTo>
                  <a:lnTo>
                    <a:pt x="11" y="101"/>
                  </a:lnTo>
                  <a:lnTo>
                    <a:pt x="0" y="166"/>
                  </a:lnTo>
                  <a:lnTo>
                    <a:pt x="11" y="230"/>
                  </a:lnTo>
                  <a:lnTo>
                    <a:pt x="44" y="283"/>
                  </a:lnTo>
                  <a:lnTo>
                    <a:pt x="92" y="319"/>
                  </a:lnTo>
                  <a:lnTo>
                    <a:pt x="152" y="333"/>
                  </a:lnTo>
                  <a:lnTo>
                    <a:pt x="210" y="319"/>
                  </a:lnTo>
                  <a:lnTo>
                    <a:pt x="259" y="283"/>
                  </a:lnTo>
                  <a:lnTo>
                    <a:pt x="291" y="230"/>
                  </a:lnTo>
                  <a:lnTo>
                    <a:pt x="304" y="166"/>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94" name="Freeform 36"/>
            <p:cNvSpPr>
              <a:spLocks/>
            </p:cNvSpPr>
            <p:nvPr/>
          </p:nvSpPr>
          <p:spPr bwMode="auto">
            <a:xfrm>
              <a:off x="3357" y="828"/>
              <a:ext cx="101"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7"/>
                  </a:moveTo>
                  <a:lnTo>
                    <a:pt x="291" y="102"/>
                  </a:lnTo>
                  <a:lnTo>
                    <a:pt x="259" y="49"/>
                  </a:lnTo>
                  <a:lnTo>
                    <a:pt x="210" y="13"/>
                  </a:lnTo>
                  <a:lnTo>
                    <a:pt x="152" y="0"/>
                  </a:lnTo>
                  <a:lnTo>
                    <a:pt x="92" y="13"/>
                  </a:lnTo>
                  <a:lnTo>
                    <a:pt x="44" y="49"/>
                  </a:lnTo>
                  <a:lnTo>
                    <a:pt x="11" y="102"/>
                  </a:lnTo>
                  <a:lnTo>
                    <a:pt x="0" y="167"/>
                  </a:lnTo>
                  <a:lnTo>
                    <a:pt x="11" y="231"/>
                  </a:lnTo>
                  <a:lnTo>
                    <a:pt x="44" y="284"/>
                  </a:lnTo>
                  <a:lnTo>
                    <a:pt x="92" y="320"/>
                  </a:lnTo>
                  <a:lnTo>
                    <a:pt x="152" y="333"/>
                  </a:lnTo>
                  <a:lnTo>
                    <a:pt x="210" y="320"/>
                  </a:lnTo>
                  <a:lnTo>
                    <a:pt x="259" y="284"/>
                  </a:lnTo>
                  <a:lnTo>
                    <a:pt x="291" y="231"/>
                  </a:lnTo>
                  <a:lnTo>
                    <a:pt x="304" y="167"/>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95" name="Freeform 37"/>
            <p:cNvSpPr>
              <a:spLocks/>
            </p:cNvSpPr>
            <p:nvPr/>
          </p:nvSpPr>
          <p:spPr bwMode="auto">
            <a:xfrm>
              <a:off x="2850" y="1050"/>
              <a:ext cx="101" cy="111"/>
            </a:xfrm>
            <a:custGeom>
              <a:avLst/>
              <a:gdLst>
                <a:gd name="T0" fmla="*/ 0 w 303"/>
                <a:gd name="T1" fmla="*/ 0 h 333"/>
                <a:gd name="T2" fmla="*/ 0 w 303"/>
                <a:gd name="T3" fmla="*/ 0 h 333"/>
                <a:gd name="T4" fmla="*/ 0 w 303"/>
                <a:gd name="T5" fmla="*/ 0 h 333"/>
                <a:gd name="T6" fmla="*/ 0 w 303"/>
                <a:gd name="T7" fmla="*/ 0 h 333"/>
                <a:gd name="T8" fmla="*/ 0 w 303"/>
                <a:gd name="T9" fmla="*/ 0 h 333"/>
                <a:gd name="T10" fmla="*/ 0 w 303"/>
                <a:gd name="T11" fmla="*/ 0 h 333"/>
                <a:gd name="T12" fmla="*/ 0 w 303"/>
                <a:gd name="T13" fmla="*/ 0 h 333"/>
                <a:gd name="T14" fmla="*/ 0 w 303"/>
                <a:gd name="T15" fmla="*/ 0 h 333"/>
                <a:gd name="T16" fmla="*/ 0 w 303"/>
                <a:gd name="T17" fmla="*/ 0 h 333"/>
                <a:gd name="T18" fmla="*/ 0 w 303"/>
                <a:gd name="T19" fmla="*/ 0 h 333"/>
                <a:gd name="T20" fmla="*/ 0 w 303"/>
                <a:gd name="T21" fmla="*/ 0 h 333"/>
                <a:gd name="T22" fmla="*/ 0 w 303"/>
                <a:gd name="T23" fmla="*/ 0 h 333"/>
                <a:gd name="T24" fmla="*/ 0 w 303"/>
                <a:gd name="T25" fmla="*/ 0 h 333"/>
                <a:gd name="T26" fmla="*/ 0 w 303"/>
                <a:gd name="T27" fmla="*/ 0 h 333"/>
                <a:gd name="T28" fmla="*/ 0 w 303"/>
                <a:gd name="T29" fmla="*/ 0 h 333"/>
                <a:gd name="T30" fmla="*/ 0 w 303"/>
                <a:gd name="T31" fmla="*/ 0 h 333"/>
                <a:gd name="T32" fmla="*/ 0 w 303"/>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3"/>
                <a:gd name="T52" fmla="*/ 0 h 333"/>
                <a:gd name="T53" fmla="*/ 303 w 303"/>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3" h="333">
                  <a:moveTo>
                    <a:pt x="303" y="167"/>
                  </a:moveTo>
                  <a:lnTo>
                    <a:pt x="291" y="102"/>
                  </a:lnTo>
                  <a:lnTo>
                    <a:pt x="258" y="49"/>
                  </a:lnTo>
                  <a:lnTo>
                    <a:pt x="210" y="13"/>
                  </a:lnTo>
                  <a:lnTo>
                    <a:pt x="152" y="0"/>
                  </a:lnTo>
                  <a:lnTo>
                    <a:pt x="92" y="13"/>
                  </a:lnTo>
                  <a:lnTo>
                    <a:pt x="44" y="49"/>
                  </a:lnTo>
                  <a:lnTo>
                    <a:pt x="11" y="102"/>
                  </a:lnTo>
                  <a:lnTo>
                    <a:pt x="0" y="167"/>
                  </a:lnTo>
                  <a:lnTo>
                    <a:pt x="11" y="231"/>
                  </a:lnTo>
                  <a:lnTo>
                    <a:pt x="44" y="284"/>
                  </a:lnTo>
                  <a:lnTo>
                    <a:pt x="92" y="320"/>
                  </a:lnTo>
                  <a:lnTo>
                    <a:pt x="152" y="333"/>
                  </a:lnTo>
                  <a:lnTo>
                    <a:pt x="210" y="320"/>
                  </a:lnTo>
                  <a:lnTo>
                    <a:pt x="258" y="284"/>
                  </a:lnTo>
                  <a:lnTo>
                    <a:pt x="291" y="231"/>
                  </a:lnTo>
                  <a:lnTo>
                    <a:pt x="303" y="167"/>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96" name="Freeform 38"/>
            <p:cNvSpPr>
              <a:spLocks/>
            </p:cNvSpPr>
            <p:nvPr/>
          </p:nvSpPr>
          <p:spPr bwMode="auto">
            <a:xfrm>
              <a:off x="2851" y="1273"/>
              <a:ext cx="101" cy="111"/>
            </a:xfrm>
            <a:custGeom>
              <a:avLst/>
              <a:gdLst>
                <a:gd name="T0" fmla="*/ 0 w 303"/>
                <a:gd name="T1" fmla="*/ 0 h 333"/>
                <a:gd name="T2" fmla="*/ 0 w 303"/>
                <a:gd name="T3" fmla="*/ 0 h 333"/>
                <a:gd name="T4" fmla="*/ 0 w 303"/>
                <a:gd name="T5" fmla="*/ 0 h 333"/>
                <a:gd name="T6" fmla="*/ 0 w 303"/>
                <a:gd name="T7" fmla="*/ 0 h 333"/>
                <a:gd name="T8" fmla="*/ 0 w 303"/>
                <a:gd name="T9" fmla="*/ 0 h 333"/>
                <a:gd name="T10" fmla="*/ 0 w 303"/>
                <a:gd name="T11" fmla="*/ 0 h 333"/>
                <a:gd name="T12" fmla="*/ 0 w 303"/>
                <a:gd name="T13" fmla="*/ 0 h 333"/>
                <a:gd name="T14" fmla="*/ 0 w 303"/>
                <a:gd name="T15" fmla="*/ 0 h 333"/>
                <a:gd name="T16" fmla="*/ 0 w 303"/>
                <a:gd name="T17" fmla="*/ 0 h 333"/>
                <a:gd name="T18" fmla="*/ 0 w 303"/>
                <a:gd name="T19" fmla="*/ 0 h 333"/>
                <a:gd name="T20" fmla="*/ 0 w 303"/>
                <a:gd name="T21" fmla="*/ 0 h 333"/>
                <a:gd name="T22" fmla="*/ 0 w 303"/>
                <a:gd name="T23" fmla="*/ 0 h 333"/>
                <a:gd name="T24" fmla="*/ 0 w 303"/>
                <a:gd name="T25" fmla="*/ 0 h 333"/>
                <a:gd name="T26" fmla="*/ 0 w 303"/>
                <a:gd name="T27" fmla="*/ 0 h 333"/>
                <a:gd name="T28" fmla="*/ 0 w 303"/>
                <a:gd name="T29" fmla="*/ 0 h 333"/>
                <a:gd name="T30" fmla="*/ 0 w 303"/>
                <a:gd name="T31" fmla="*/ 0 h 333"/>
                <a:gd name="T32" fmla="*/ 0 w 303"/>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3"/>
                <a:gd name="T52" fmla="*/ 0 h 333"/>
                <a:gd name="T53" fmla="*/ 303 w 303"/>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3" h="333">
                  <a:moveTo>
                    <a:pt x="303" y="166"/>
                  </a:moveTo>
                  <a:lnTo>
                    <a:pt x="291" y="101"/>
                  </a:lnTo>
                  <a:lnTo>
                    <a:pt x="258" y="48"/>
                  </a:lnTo>
                  <a:lnTo>
                    <a:pt x="210" y="12"/>
                  </a:lnTo>
                  <a:lnTo>
                    <a:pt x="152" y="0"/>
                  </a:lnTo>
                  <a:lnTo>
                    <a:pt x="92" y="12"/>
                  </a:lnTo>
                  <a:lnTo>
                    <a:pt x="44" y="48"/>
                  </a:lnTo>
                  <a:lnTo>
                    <a:pt x="11" y="101"/>
                  </a:lnTo>
                  <a:lnTo>
                    <a:pt x="0" y="166"/>
                  </a:lnTo>
                  <a:lnTo>
                    <a:pt x="11" y="230"/>
                  </a:lnTo>
                  <a:lnTo>
                    <a:pt x="44" y="283"/>
                  </a:lnTo>
                  <a:lnTo>
                    <a:pt x="92" y="319"/>
                  </a:lnTo>
                  <a:lnTo>
                    <a:pt x="152" y="333"/>
                  </a:lnTo>
                  <a:lnTo>
                    <a:pt x="210" y="319"/>
                  </a:lnTo>
                  <a:lnTo>
                    <a:pt x="258" y="283"/>
                  </a:lnTo>
                  <a:lnTo>
                    <a:pt x="291" y="230"/>
                  </a:lnTo>
                  <a:lnTo>
                    <a:pt x="303" y="166"/>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97" name="Freeform 39"/>
            <p:cNvSpPr>
              <a:spLocks/>
            </p:cNvSpPr>
            <p:nvPr/>
          </p:nvSpPr>
          <p:spPr bwMode="auto">
            <a:xfrm>
              <a:off x="2851" y="1495"/>
              <a:ext cx="101" cy="111"/>
            </a:xfrm>
            <a:custGeom>
              <a:avLst/>
              <a:gdLst>
                <a:gd name="T0" fmla="*/ 0 w 303"/>
                <a:gd name="T1" fmla="*/ 0 h 333"/>
                <a:gd name="T2" fmla="*/ 0 w 303"/>
                <a:gd name="T3" fmla="*/ 0 h 333"/>
                <a:gd name="T4" fmla="*/ 0 w 303"/>
                <a:gd name="T5" fmla="*/ 0 h 333"/>
                <a:gd name="T6" fmla="*/ 0 w 303"/>
                <a:gd name="T7" fmla="*/ 0 h 333"/>
                <a:gd name="T8" fmla="*/ 0 w 303"/>
                <a:gd name="T9" fmla="*/ 0 h 333"/>
                <a:gd name="T10" fmla="*/ 0 w 303"/>
                <a:gd name="T11" fmla="*/ 0 h 333"/>
                <a:gd name="T12" fmla="*/ 0 w 303"/>
                <a:gd name="T13" fmla="*/ 0 h 333"/>
                <a:gd name="T14" fmla="*/ 0 w 303"/>
                <a:gd name="T15" fmla="*/ 0 h 333"/>
                <a:gd name="T16" fmla="*/ 0 w 303"/>
                <a:gd name="T17" fmla="*/ 0 h 333"/>
                <a:gd name="T18" fmla="*/ 0 w 303"/>
                <a:gd name="T19" fmla="*/ 0 h 333"/>
                <a:gd name="T20" fmla="*/ 0 w 303"/>
                <a:gd name="T21" fmla="*/ 0 h 333"/>
                <a:gd name="T22" fmla="*/ 0 w 303"/>
                <a:gd name="T23" fmla="*/ 0 h 333"/>
                <a:gd name="T24" fmla="*/ 0 w 303"/>
                <a:gd name="T25" fmla="*/ 0 h 333"/>
                <a:gd name="T26" fmla="*/ 0 w 303"/>
                <a:gd name="T27" fmla="*/ 0 h 333"/>
                <a:gd name="T28" fmla="*/ 0 w 303"/>
                <a:gd name="T29" fmla="*/ 0 h 333"/>
                <a:gd name="T30" fmla="*/ 0 w 303"/>
                <a:gd name="T31" fmla="*/ 0 h 333"/>
                <a:gd name="T32" fmla="*/ 0 w 303"/>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3"/>
                <a:gd name="T52" fmla="*/ 0 h 333"/>
                <a:gd name="T53" fmla="*/ 303 w 303"/>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3" h="333">
                  <a:moveTo>
                    <a:pt x="303" y="166"/>
                  </a:moveTo>
                  <a:lnTo>
                    <a:pt x="291" y="101"/>
                  </a:lnTo>
                  <a:lnTo>
                    <a:pt x="258" y="48"/>
                  </a:lnTo>
                  <a:lnTo>
                    <a:pt x="210" y="12"/>
                  </a:lnTo>
                  <a:lnTo>
                    <a:pt x="152" y="0"/>
                  </a:lnTo>
                  <a:lnTo>
                    <a:pt x="92" y="12"/>
                  </a:lnTo>
                  <a:lnTo>
                    <a:pt x="44" y="48"/>
                  </a:lnTo>
                  <a:lnTo>
                    <a:pt x="11" y="101"/>
                  </a:lnTo>
                  <a:lnTo>
                    <a:pt x="0" y="166"/>
                  </a:lnTo>
                  <a:lnTo>
                    <a:pt x="11" y="231"/>
                  </a:lnTo>
                  <a:lnTo>
                    <a:pt x="44" y="284"/>
                  </a:lnTo>
                  <a:lnTo>
                    <a:pt x="92" y="320"/>
                  </a:lnTo>
                  <a:lnTo>
                    <a:pt x="152" y="333"/>
                  </a:lnTo>
                  <a:lnTo>
                    <a:pt x="210" y="320"/>
                  </a:lnTo>
                  <a:lnTo>
                    <a:pt x="258" y="284"/>
                  </a:lnTo>
                  <a:lnTo>
                    <a:pt x="291" y="231"/>
                  </a:lnTo>
                  <a:lnTo>
                    <a:pt x="303" y="166"/>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98" name="Freeform 40"/>
            <p:cNvSpPr>
              <a:spLocks/>
            </p:cNvSpPr>
            <p:nvPr/>
          </p:nvSpPr>
          <p:spPr bwMode="auto">
            <a:xfrm>
              <a:off x="2851" y="1718"/>
              <a:ext cx="101"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7"/>
                  </a:moveTo>
                  <a:lnTo>
                    <a:pt x="291" y="102"/>
                  </a:lnTo>
                  <a:lnTo>
                    <a:pt x="259" y="49"/>
                  </a:lnTo>
                  <a:lnTo>
                    <a:pt x="210" y="13"/>
                  </a:lnTo>
                  <a:lnTo>
                    <a:pt x="152" y="0"/>
                  </a:lnTo>
                  <a:lnTo>
                    <a:pt x="92" y="13"/>
                  </a:lnTo>
                  <a:lnTo>
                    <a:pt x="44" y="49"/>
                  </a:lnTo>
                  <a:lnTo>
                    <a:pt x="11" y="102"/>
                  </a:lnTo>
                  <a:lnTo>
                    <a:pt x="0" y="167"/>
                  </a:lnTo>
                  <a:lnTo>
                    <a:pt x="11" y="231"/>
                  </a:lnTo>
                  <a:lnTo>
                    <a:pt x="44" y="284"/>
                  </a:lnTo>
                  <a:lnTo>
                    <a:pt x="92" y="320"/>
                  </a:lnTo>
                  <a:lnTo>
                    <a:pt x="152" y="333"/>
                  </a:lnTo>
                  <a:lnTo>
                    <a:pt x="210" y="320"/>
                  </a:lnTo>
                  <a:lnTo>
                    <a:pt x="259" y="284"/>
                  </a:lnTo>
                  <a:lnTo>
                    <a:pt x="291" y="231"/>
                  </a:lnTo>
                  <a:lnTo>
                    <a:pt x="304" y="167"/>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699" name="Freeform 41"/>
            <p:cNvSpPr>
              <a:spLocks/>
            </p:cNvSpPr>
            <p:nvPr/>
          </p:nvSpPr>
          <p:spPr bwMode="auto">
            <a:xfrm>
              <a:off x="2851" y="1941"/>
              <a:ext cx="101" cy="111"/>
            </a:xfrm>
            <a:custGeom>
              <a:avLst/>
              <a:gdLst>
                <a:gd name="T0" fmla="*/ 0 w 303"/>
                <a:gd name="T1" fmla="*/ 0 h 333"/>
                <a:gd name="T2" fmla="*/ 0 w 303"/>
                <a:gd name="T3" fmla="*/ 0 h 333"/>
                <a:gd name="T4" fmla="*/ 0 w 303"/>
                <a:gd name="T5" fmla="*/ 0 h 333"/>
                <a:gd name="T6" fmla="*/ 0 w 303"/>
                <a:gd name="T7" fmla="*/ 0 h 333"/>
                <a:gd name="T8" fmla="*/ 0 w 303"/>
                <a:gd name="T9" fmla="*/ 0 h 333"/>
                <a:gd name="T10" fmla="*/ 0 w 303"/>
                <a:gd name="T11" fmla="*/ 0 h 333"/>
                <a:gd name="T12" fmla="*/ 0 w 303"/>
                <a:gd name="T13" fmla="*/ 0 h 333"/>
                <a:gd name="T14" fmla="*/ 0 w 303"/>
                <a:gd name="T15" fmla="*/ 0 h 333"/>
                <a:gd name="T16" fmla="*/ 0 w 303"/>
                <a:gd name="T17" fmla="*/ 0 h 333"/>
                <a:gd name="T18" fmla="*/ 0 w 303"/>
                <a:gd name="T19" fmla="*/ 0 h 333"/>
                <a:gd name="T20" fmla="*/ 0 w 303"/>
                <a:gd name="T21" fmla="*/ 0 h 333"/>
                <a:gd name="T22" fmla="*/ 0 w 303"/>
                <a:gd name="T23" fmla="*/ 0 h 333"/>
                <a:gd name="T24" fmla="*/ 0 w 303"/>
                <a:gd name="T25" fmla="*/ 0 h 333"/>
                <a:gd name="T26" fmla="*/ 0 w 303"/>
                <a:gd name="T27" fmla="*/ 0 h 333"/>
                <a:gd name="T28" fmla="*/ 0 w 303"/>
                <a:gd name="T29" fmla="*/ 0 h 333"/>
                <a:gd name="T30" fmla="*/ 0 w 303"/>
                <a:gd name="T31" fmla="*/ 0 h 333"/>
                <a:gd name="T32" fmla="*/ 0 w 303"/>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3"/>
                <a:gd name="T52" fmla="*/ 0 h 333"/>
                <a:gd name="T53" fmla="*/ 303 w 303"/>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3" h="333">
                  <a:moveTo>
                    <a:pt x="303" y="166"/>
                  </a:moveTo>
                  <a:lnTo>
                    <a:pt x="291" y="101"/>
                  </a:lnTo>
                  <a:lnTo>
                    <a:pt x="258" y="48"/>
                  </a:lnTo>
                  <a:lnTo>
                    <a:pt x="210" y="12"/>
                  </a:lnTo>
                  <a:lnTo>
                    <a:pt x="152" y="0"/>
                  </a:lnTo>
                  <a:lnTo>
                    <a:pt x="92" y="12"/>
                  </a:lnTo>
                  <a:lnTo>
                    <a:pt x="44" y="48"/>
                  </a:lnTo>
                  <a:lnTo>
                    <a:pt x="11" y="101"/>
                  </a:lnTo>
                  <a:lnTo>
                    <a:pt x="0" y="166"/>
                  </a:lnTo>
                  <a:lnTo>
                    <a:pt x="11" y="230"/>
                  </a:lnTo>
                  <a:lnTo>
                    <a:pt x="44" y="283"/>
                  </a:lnTo>
                  <a:lnTo>
                    <a:pt x="92" y="319"/>
                  </a:lnTo>
                  <a:lnTo>
                    <a:pt x="152" y="333"/>
                  </a:lnTo>
                  <a:lnTo>
                    <a:pt x="210" y="319"/>
                  </a:lnTo>
                  <a:lnTo>
                    <a:pt x="258" y="283"/>
                  </a:lnTo>
                  <a:lnTo>
                    <a:pt x="291" y="230"/>
                  </a:lnTo>
                  <a:lnTo>
                    <a:pt x="303" y="166"/>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00" name="Freeform 42"/>
            <p:cNvSpPr>
              <a:spLocks/>
            </p:cNvSpPr>
            <p:nvPr/>
          </p:nvSpPr>
          <p:spPr bwMode="auto">
            <a:xfrm>
              <a:off x="2851" y="2163"/>
              <a:ext cx="101"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6"/>
                  </a:moveTo>
                  <a:lnTo>
                    <a:pt x="291" y="101"/>
                  </a:lnTo>
                  <a:lnTo>
                    <a:pt x="259" y="48"/>
                  </a:lnTo>
                  <a:lnTo>
                    <a:pt x="210" y="12"/>
                  </a:lnTo>
                  <a:lnTo>
                    <a:pt x="152" y="0"/>
                  </a:lnTo>
                  <a:lnTo>
                    <a:pt x="92" y="12"/>
                  </a:lnTo>
                  <a:lnTo>
                    <a:pt x="44" y="48"/>
                  </a:lnTo>
                  <a:lnTo>
                    <a:pt x="11" y="101"/>
                  </a:lnTo>
                  <a:lnTo>
                    <a:pt x="0" y="166"/>
                  </a:lnTo>
                  <a:lnTo>
                    <a:pt x="11" y="231"/>
                  </a:lnTo>
                  <a:lnTo>
                    <a:pt x="44" y="283"/>
                  </a:lnTo>
                  <a:lnTo>
                    <a:pt x="92" y="319"/>
                  </a:lnTo>
                  <a:lnTo>
                    <a:pt x="152" y="333"/>
                  </a:lnTo>
                  <a:lnTo>
                    <a:pt x="210" y="319"/>
                  </a:lnTo>
                  <a:lnTo>
                    <a:pt x="259" y="283"/>
                  </a:lnTo>
                  <a:lnTo>
                    <a:pt x="291" y="231"/>
                  </a:lnTo>
                  <a:lnTo>
                    <a:pt x="304" y="166"/>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01" name="Freeform 43"/>
            <p:cNvSpPr>
              <a:spLocks/>
            </p:cNvSpPr>
            <p:nvPr/>
          </p:nvSpPr>
          <p:spPr bwMode="auto">
            <a:xfrm>
              <a:off x="2851" y="2386"/>
              <a:ext cx="101"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7"/>
                  </a:moveTo>
                  <a:lnTo>
                    <a:pt x="291" y="102"/>
                  </a:lnTo>
                  <a:lnTo>
                    <a:pt x="259" y="49"/>
                  </a:lnTo>
                  <a:lnTo>
                    <a:pt x="210" y="13"/>
                  </a:lnTo>
                  <a:lnTo>
                    <a:pt x="152" y="0"/>
                  </a:lnTo>
                  <a:lnTo>
                    <a:pt x="92" y="13"/>
                  </a:lnTo>
                  <a:lnTo>
                    <a:pt x="44" y="49"/>
                  </a:lnTo>
                  <a:lnTo>
                    <a:pt x="11" y="102"/>
                  </a:lnTo>
                  <a:lnTo>
                    <a:pt x="0" y="167"/>
                  </a:lnTo>
                  <a:lnTo>
                    <a:pt x="11" y="231"/>
                  </a:lnTo>
                  <a:lnTo>
                    <a:pt x="44" y="284"/>
                  </a:lnTo>
                  <a:lnTo>
                    <a:pt x="92" y="320"/>
                  </a:lnTo>
                  <a:lnTo>
                    <a:pt x="152" y="333"/>
                  </a:lnTo>
                  <a:lnTo>
                    <a:pt x="210" y="320"/>
                  </a:lnTo>
                  <a:lnTo>
                    <a:pt x="259" y="284"/>
                  </a:lnTo>
                  <a:lnTo>
                    <a:pt x="291" y="231"/>
                  </a:lnTo>
                  <a:lnTo>
                    <a:pt x="304" y="167"/>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02" name="Freeform 44"/>
            <p:cNvSpPr>
              <a:spLocks/>
            </p:cNvSpPr>
            <p:nvPr/>
          </p:nvSpPr>
          <p:spPr bwMode="auto">
            <a:xfrm>
              <a:off x="2851" y="2609"/>
              <a:ext cx="102"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6"/>
                  </a:moveTo>
                  <a:lnTo>
                    <a:pt x="291" y="101"/>
                  </a:lnTo>
                  <a:lnTo>
                    <a:pt x="259" y="48"/>
                  </a:lnTo>
                  <a:lnTo>
                    <a:pt x="210" y="12"/>
                  </a:lnTo>
                  <a:lnTo>
                    <a:pt x="152" y="0"/>
                  </a:lnTo>
                  <a:lnTo>
                    <a:pt x="92" y="12"/>
                  </a:lnTo>
                  <a:lnTo>
                    <a:pt x="44" y="48"/>
                  </a:lnTo>
                  <a:lnTo>
                    <a:pt x="11" y="101"/>
                  </a:lnTo>
                  <a:lnTo>
                    <a:pt x="0" y="166"/>
                  </a:lnTo>
                  <a:lnTo>
                    <a:pt x="11" y="230"/>
                  </a:lnTo>
                  <a:lnTo>
                    <a:pt x="44" y="283"/>
                  </a:lnTo>
                  <a:lnTo>
                    <a:pt x="92" y="319"/>
                  </a:lnTo>
                  <a:lnTo>
                    <a:pt x="152" y="333"/>
                  </a:lnTo>
                  <a:lnTo>
                    <a:pt x="210" y="319"/>
                  </a:lnTo>
                  <a:lnTo>
                    <a:pt x="259" y="283"/>
                  </a:lnTo>
                  <a:lnTo>
                    <a:pt x="291" y="230"/>
                  </a:lnTo>
                  <a:lnTo>
                    <a:pt x="304" y="166"/>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03" name="Freeform 45"/>
            <p:cNvSpPr>
              <a:spLocks/>
            </p:cNvSpPr>
            <p:nvPr/>
          </p:nvSpPr>
          <p:spPr bwMode="auto">
            <a:xfrm>
              <a:off x="2851" y="2831"/>
              <a:ext cx="101" cy="111"/>
            </a:xfrm>
            <a:custGeom>
              <a:avLst/>
              <a:gdLst>
                <a:gd name="T0" fmla="*/ 0 w 303"/>
                <a:gd name="T1" fmla="*/ 0 h 333"/>
                <a:gd name="T2" fmla="*/ 0 w 303"/>
                <a:gd name="T3" fmla="*/ 0 h 333"/>
                <a:gd name="T4" fmla="*/ 0 w 303"/>
                <a:gd name="T5" fmla="*/ 0 h 333"/>
                <a:gd name="T6" fmla="*/ 0 w 303"/>
                <a:gd name="T7" fmla="*/ 0 h 333"/>
                <a:gd name="T8" fmla="*/ 0 w 303"/>
                <a:gd name="T9" fmla="*/ 0 h 333"/>
                <a:gd name="T10" fmla="*/ 0 w 303"/>
                <a:gd name="T11" fmla="*/ 0 h 333"/>
                <a:gd name="T12" fmla="*/ 0 w 303"/>
                <a:gd name="T13" fmla="*/ 0 h 333"/>
                <a:gd name="T14" fmla="*/ 0 w 303"/>
                <a:gd name="T15" fmla="*/ 0 h 333"/>
                <a:gd name="T16" fmla="*/ 0 w 303"/>
                <a:gd name="T17" fmla="*/ 0 h 333"/>
                <a:gd name="T18" fmla="*/ 0 w 303"/>
                <a:gd name="T19" fmla="*/ 0 h 333"/>
                <a:gd name="T20" fmla="*/ 0 w 303"/>
                <a:gd name="T21" fmla="*/ 0 h 333"/>
                <a:gd name="T22" fmla="*/ 0 w 303"/>
                <a:gd name="T23" fmla="*/ 0 h 333"/>
                <a:gd name="T24" fmla="*/ 0 w 303"/>
                <a:gd name="T25" fmla="*/ 0 h 333"/>
                <a:gd name="T26" fmla="*/ 0 w 303"/>
                <a:gd name="T27" fmla="*/ 0 h 333"/>
                <a:gd name="T28" fmla="*/ 0 w 303"/>
                <a:gd name="T29" fmla="*/ 0 h 333"/>
                <a:gd name="T30" fmla="*/ 0 w 303"/>
                <a:gd name="T31" fmla="*/ 0 h 333"/>
                <a:gd name="T32" fmla="*/ 0 w 303"/>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3"/>
                <a:gd name="T52" fmla="*/ 0 h 333"/>
                <a:gd name="T53" fmla="*/ 303 w 303"/>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3" h="333">
                  <a:moveTo>
                    <a:pt x="303" y="166"/>
                  </a:moveTo>
                  <a:lnTo>
                    <a:pt x="291" y="101"/>
                  </a:lnTo>
                  <a:lnTo>
                    <a:pt x="258" y="48"/>
                  </a:lnTo>
                  <a:lnTo>
                    <a:pt x="210" y="12"/>
                  </a:lnTo>
                  <a:lnTo>
                    <a:pt x="152" y="0"/>
                  </a:lnTo>
                  <a:lnTo>
                    <a:pt x="92" y="12"/>
                  </a:lnTo>
                  <a:lnTo>
                    <a:pt x="44" y="48"/>
                  </a:lnTo>
                  <a:lnTo>
                    <a:pt x="11" y="101"/>
                  </a:lnTo>
                  <a:lnTo>
                    <a:pt x="0" y="166"/>
                  </a:lnTo>
                  <a:lnTo>
                    <a:pt x="11" y="230"/>
                  </a:lnTo>
                  <a:lnTo>
                    <a:pt x="44" y="283"/>
                  </a:lnTo>
                  <a:lnTo>
                    <a:pt x="92" y="319"/>
                  </a:lnTo>
                  <a:lnTo>
                    <a:pt x="152" y="333"/>
                  </a:lnTo>
                  <a:lnTo>
                    <a:pt x="210" y="319"/>
                  </a:lnTo>
                  <a:lnTo>
                    <a:pt x="258" y="283"/>
                  </a:lnTo>
                  <a:lnTo>
                    <a:pt x="291" y="230"/>
                  </a:lnTo>
                  <a:lnTo>
                    <a:pt x="303" y="166"/>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04" name="Freeform 46"/>
            <p:cNvSpPr>
              <a:spLocks/>
            </p:cNvSpPr>
            <p:nvPr/>
          </p:nvSpPr>
          <p:spPr bwMode="auto">
            <a:xfrm>
              <a:off x="2851" y="3053"/>
              <a:ext cx="101"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6"/>
                  </a:moveTo>
                  <a:lnTo>
                    <a:pt x="291" y="101"/>
                  </a:lnTo>
                  <a:lnTo>
                    <a:pt x="259" y="48"/>
                  </a:lnTo>
                  <a:lnTo>
                    <a:pt x="210" y="12"/>
                  </a:lnTo>
                  <a:lnTo>
                    <a:pt x="152" y="0"/>
                  </a:lnTo>
                  <a:lnTo>
                    <a:pt x="92" y="12"/>
                  </a:lnTo>
                  <a:lnTo>
                    <a:pt x="44" y="48"/>
                  </a:lnTo>
                  <a:lnTo>
                    <a:pt x="11" y="101"/>
                  </a:lnTo>
                  <a:lnTo>
                    <a:pt x="0" y="166"/>
                  </a:lnTo>
                  <a:lnTo>
                    <a:pt x="11" y="231"/>
                  </a:lnTo>
                  <a:lnTo>
                    <a:pt x="44" y="283"/>
                  </a:lnTo>
                  <a:lnTo>
                    <a:pt x="92" y="320"/>
                  </a:lnTo>
                  <a:lnTo>
                    <a:pt x="152" y="333"/>
                  </a:lnTo>
                  <a:lnTo>
                    <a:pt x="210" y="320"/>
                  </a:lnTo>
                  <a:lnTo>
                    <a:pt x="259" y="283"/>
                  </a:lnTo>
                  <a:lnTo>
                    <a:pt x="291" y="231"/>
                  </a:lnTo>
                  <a:lnTo>
                    <a:pt x="304" y="166"/>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05" name="Freeform 47"/>
            <p:cNvSpPr>
              <a:spLocks/>
            </p:cNvSpPr>
            <p:nvPr/>
          </p:nvSpPr>
          <p:spPr bwMode="auto">
            <a:xfrm>
              <a:off x="2851" y="3276"/>
              <a:ext cx="101" cy="111"/>
            </a:xfrm>
            <a:custGeom>
              <a:avLst/>
              <a:gdLst>
                <a:gd name="T0" fmla="*/ 0 w 303"/>
                <a:gd name="T1" fmla="*/ 0 h 333"/>
                <a:gd name="T2" fmla="*/ 0 w 303"/>
                <a:gd name="T3" fmla="*/ 0 h 333"/>
                <a:gd name="T4" fmla="*/ 0 w 303"/>
                <a:gd name="T5" fmla="*/ 0 h 333"/>
                <a:gd name="T6" fmla="*/ 0 w 303"/>
                <a:gd name="T7" fmla="*/ 0 h 333"/>
                <a:gd name="T8" fmla="*/ 0 w 303"/>
                <a:gd name="T9" fmla="*/ 0 h 333"/>
                <a:gd name="T10" fmla="*/ 0 w 303"/>
                <a:gd name="T11" fmla="*/ 0 h 333"/>
                <a:gd name="T12" fmla="*/ 0 w 303"/>
                <a:gd name="T13" fmla="*/ 0 h 333"/>
                <a:gd name="T14" fmla="*/ 0 w 303"/>
                <a:gd name="T15" fmla="*/ 0 h 333"/>
                <a:gd name="T16" fmla="*/ 0 w 303"/>
                <a:gd name="T17" fmla="*/ 0 h 333"/>
                <a:gd name="T18" fmla="*/ 0 w 303"/>
                <a:gd name="T19" fmla="*/ 0 h 333"/>
                <a:gd name="T20" fmla="*/ 0 w 303"/>
                <a:gd name="T21" fmla="*/ 0 h 333"/>
                <a:gd name="T22" fmla="*/ 0 w 303"/>
                <a:gd name="T23" fmla="*/ 0 h 333"/>
                <a:gd name="T24" fmla="*/ 0 w 303"/>
                <a:gd name="T25" fmla="*/ 0 h 333"/>
                <a:gd name="T26" fmla="*/ 0 w 303"/>
                <a:gd name="T27" fmla="*/ 0 h 333"/>
                <a:gd name="T28" fmla="*/ 0 w 303"/>
                <a:gd name="T29" fmla="*/ 0 h 333"/>
                <a:gd name="T30" fmla="*/ 0 w 303"/>
                <a:gd name="T31" fmla="*/ 0 h 333"/>
                <a:gd name="T32" fmla="*/ 0 w 303"/>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3"/>
                <a:gd name="T52" fmla="*/ 0 h 333"/>
                <a:gd name="T53" fmla="*/ 303 w 303"/>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3" h="333">
                  <a:moveTo>
                    <a:pt x="303" y="167"/>
                  </a:moveTo>
                  <a:lnTo>
                    <a:pt x="291" y="101"/>
                  </a:lnTo>
                  <a:lnTo>
                    <a:pt x="258" y="49"/>
                  </a:lnTo>
                  <a:lnTo>
                    <a:pt x="210" y="13"/>
                  </a:lnTo>
                  <a:lnTo>
                    <a:pt x="152" y="0"/>
                  </a:lnTo>
                  <a:lnTo>
                    <a:pt x="92" y="13"/>
                  </a:lnTo>
                  <a:lnTo>
                    <a:pt x="44" y="49"/>
                  </a:lnTo>
                  <a:lnTo>
                    <a:pt x="11" y="101"/>
                  </a:lnTo>
                  <a:lnTo>
                    <a:pt x="0" y="167"/>
                  </a:lnTo>
                  <a:lnTo>
                    <a:pt x="11" y="231"/>
                  </a:lnTo>
                  <a:lnTo>
                    <a:pt x="44" y="284"/>
                  </a:lnTo>
                  <a:lnTo>
                    <a:pt x="92" y="320"/>
                  </a:lnTo>
                  <a:lnTo>
                    <a:pt x="152" y="333"/>
                  </a:lnTo>
                  <a:lnTo>
                    <a:pt x="210" y="320"/>
                  </a:lnTo>
                  <a:lnTo>
                    <a:pt x="258" y="284"/>
                  </a:lnTo>
                  <a:lnTo>
                    <a:pt x="291" y="231"/>
                  </a:lnTo>
                  <a:lnTo>
                    <a:pt x="303" y="167"/>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06" name="Freeform 48"/>
            <p:cNvSpPr>
              <a:spLocks/>
            </p:cNvSpPr>
            <p:nvPr/>
          </p:nvSpPr>
          <p:spPr bwMode="auto">
            <a:xfrm>
              <a:off x="2851" y="3499"/>
              <a:ext cx="101"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6"/>
                  </a:moveTo>
                  <a:lnTo>
                    <a:pt x="291" y="101"/>
                  </a:lnTo>
                  <a:lnTo>
                    <a:pt x="259" y="48"/>
                  </a:lnTo>
                  <a:lnTo>
                    <a:pt x="210" y="12"/>
                  </a:lnTo>
                  <a:lnTo>
                    <a:pt x="152" y="0"/>
                  </a:lnTo>
                  <a:lnTo>
                    <a:pt x="92" y="12"/>
                  </a:lnTo>
                  <a:lnTo>
                    <a:pt x="44" y="48"/>
                  </a:lnTo>
                  <a:lnTo>
                    <a:pt x="11" y="101"/>
                  </a:lnTo>
                  <a:lnTo>
                    <a:pt x="0" y="166"/>
                  </a:lnTo>
                  <a:lnTo>
                    <a:pt x="11" y="230"/>
                  </a:lnTo>
                  <a:lnTo>
                    <a:pt x="44" y="283"/>
                  </a:lnTo>
                  <a:lnTo>
                    <a:pt x="92" y="319"/>
                  </a:lnTo>
                  <a:lnTo>
                    <a:pt x="152" y="333"/>
                  </a:lnTo>
                  <a:lnTo>
                    <a:pt x="210" y="319"/>
                  </a:lnTo>
                  <a:lnTo>
                    <a:pt x="259" y="283"/>
                  </a:lnTo>
                  <a:lnTo>
                    <a:pt x="291" y="230"/>
                  </a:lnTo>
                  <a:lnTo>
                    <a:pt x="304" y="166"/>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07" name="Freeform 49"/>
            <p:cNvSpPr>
              <a:spLocks/>
            </p:cNvSpPr>
            <p:nvPr/>
          </p:nvSpPr>
          <p:spPr bwMode="auto">
            <a:xfrm>
              <a:off x="2851" y="828"/>
              <a:ext cx="101" cy="111"/>
            </a:xfrm>
            <a:custGeom>
              <a:avLst/>
              <a:gdLst>
                <a:gd name="T0" fmla="*/ 0 w 304"/>
                <a:gd name="T1" fmla="*/ 0 h 333"/>
                <a:gd name="T2" fmla="*/ 0 w 304"/>
                <a:gd name="T3" fmla="*/ 0 h 333"/>
                <a:gd name="T4" fmla="*/ 0 w 304"/>
                <a:gd name="T5" fmla="*/ 0 h 333"/>
                <a:gd name="T6" fmla="*/ 0 w 304"/>
                <a:gd name="T7" fmla="*/ 0 h 333"/>
                <a:gd name="T8" fmla="*/ 0 w 304"/>
                <a:gd name="T9" fmla="*/ 0 h 333"/>
                <a:gd name="T10" fmla="*/ 0 w 304"/>
                <a:gd name="T11" fmla="*/ 0 h 333"/>
                <a:gd name="T12" fmla="*/ 0 w 304"/>
                <a:gd name="T13" fmla="*/ 0 h 333"/>
                <a:gd name="T14" fmla="*/ 0 w 304"/>
                <a:gd name="T15" fmla="*/ 0 h 333"/>
                <a:gd name="T16" fmla="*/ 0 w 304"/>
                <a:gd name="T17" fmla="*/ 0 h 333"/>
                <a:gd name="T18" fmla="*/ 0 w 304"/>
                <a:gd name="T19" fmla="*/ 0 h 333"/>
                <a:gd name="T20" fmla="*/ 0 w 304"/>
                <a:gd name="T21" fmla="*/ 0 h 333"/>
                <a:gd name="T22" fmla="*/ 0 w 304"/>
                <a:gd name="T23" fmla="*/ 0 h 333"/>
                <a:gd name="T24" fmla="*/ 0 w 304"/>
                <a:gd name="T25" fmla="*/ 0 h 333"/>
                <a:gd name="T26" fmla="*/ 0 w 304"/>
                <a:gd name="T27" fmla="*/ 0 h 333"/>
                <a:gd name="T28" fmla="*/ 0 w 304"/>
                <a:gd name="T29" fmla="*/ 0 h 333"/>
                <a:gd name="T30" fmla="*/ 0 w 304"/>
                <a:gd name="T31" fmla="*/ 0 h 333"/>
                <a:gd name="T32" fmla="*/ 0 w 30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333"/>
                <a:gd name="T53" fmla="*/ 304 w 30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333">
                  <a:moveTo>
                    <a:pt x="304" y="167"/>
                  </a:moveTo>
                  <a:lnTo>
                    <a:pt x="291" y="102"/>
                  </a:lnTo>
                  <a:lnTo>
                    <a:pt x="259" y="49"/>
                  </a:lnTo>
                  <a:lnTo>
                    <a:pt x="210" y="13"/>
                  </a:lnTo>
                  <a:lnTo>
                    <a:pt x="152" y="0"/>
                  </a:lnTo>
                  <a:lnTo>
                    <a:pt x="92" y="13"/>
                  </a:lnTo>
                  <a:lnTo>
                    <a:pt x="44" y="49"/>
                  </a:lnTo>
                  <a:lnTo>
                    <a:pt x="11" y="102"/>
                  </a:lnTo>
                  <a:lnTo>
                    <a:pt x="0" y="167"/>
                  </a:lnTo>
                  <a:lnTo>
                    <a:pt x="11" y="231"/>
                  </a:lnTo>
                  <a:lnTo>
                    <a:pt x="44" y="284"/>
                  </a:lnTo>
                  <a:lnTo>
                    <a:pt x="92" y="320"/>
                  </a:lnTo>
                  <a:lnTo>
                    <a:pt x="152" y="333"/>
                  </a:lnTo>
                  <a:lnTo>
                    <a:pt x="210" y="320"/>
                  </a:lnTo>
                  <a:lnTo>
                    <a:pt x="259" y="284"/>
                  </a:lnTo>
                  <a:lnTo>
                    <a:pt x="291" y="231"/>
                  </a:lnTo>
                  <a:lnTo>
                    <a:pt x="304" y="167"/>
                  </a:lnTo>
                  <a:close/>
                </a:path>
              </a:pathLst>
            </a:custGeom>
            <a:solidFill>
              <a:srgbClr val="FFFFFF"/>
            </a:solidFill>
            <a:ln w="0">
              <a:solidFill>
                <a:srgbClr val="000000"/>
              </a:solidFill>
              <a:round/>
              <a:headEnd/>
              <a:tailEnd/>
            </a:ln>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08" name="Freeform 50"/>
            <p:cNvSpPr>
              <a:spLocks/>
            </p:cNvSpPr>
            <p:nvPr/>
          </p:nvSpPr>
          <p:spPr bwMode="auto">
            <a:xfrm>
              <a:off x="2908" y="666"/>
              <a:ext cx="506" cy="223"/>
            </a:xfrm>
            <a:custGeom>
              <a:avLst/>
              <a:gdLst>
                <a:gd name="T0" fmla="*/ 0 w 1518"/>
                <a:gd name="T1" fmla="*/ 0 h 669"/>
                <a:gd name="T2" fmla="*/ 0 w 1518"/>
                <a:gd name="T3" fmla="*/ 0 h 669"/>
                <a:gd name="T4" fmla="*/ 0 w 1518"/>
                <a:gd name="T5" fmla="*/ 0 h 669"/>
                <a:gd name="T6" fmla="*/ 0 w 1518"/>
                <a:gd name="T7" fmla="*/ 0 h 669"/>
                <a:gd name="T8" fmla="*/ 0 w 1518"/>
                <a:gd name="T9" fmla="*/ 0 h 669"/>
                <a:gd name="T10" fmla="*/ 0 w 1518"/>
                <a:gd name="T11" fmla="*/ 0 h 669"/>
                <a:gd name="T12" fmla="*/ 0 w 1518"/>
                <a:gd name="T13" fmla="*/ 0 h 669"/>
                <a:gd name="T14" fmla="*/ 0 60000 65536"/>
                <a:gd name="T15" fmla="*/ 0 60000 65536"/>
                <a:gd name="T16" fmla="*/ 0 60000 65536"/>
                <a:gd name="T17" fmla="*/ 0 60000 65536"/>
                <a:gd name="T18" fmla="*/ 0 60000 65536"/>
                <a:gd name="T19" fmla="*/ 0 60000 65536"/>
                <a:gd name="T20" fmla="*/ 0 60000 65536"/>
                <a:gd name="T21" fmla="*/ 0 w 1518"/>
                <a:gd name="T22" fmla="*/ 0 h 669"/>
                <a:gd name="T23" fmla="*/ 1518 w 1518"/>
                <a:gd name="T24" fmla="*/ 669 h 6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8" h="669">
                  <a:moveTo>
                    <a:pt x="0" y="669"/>
                  </a:moveTo>
                  <a:lnTo>
                    <a:pt x="0" y="334"/>
                  </a:lnTo>
                  <a:lnTo>
                    <a:pt x="304" y="0"/>
                  </a:lnTo>
                  <a:lnTo>
                    <a:pt x="1215" y="0"/>
                  </a:lnTo>
                  <a:lnTo>
                    <a:pt x="1518" y="334"/>
                  </a:lnTo>
                  <a:lnTo>
                    <a:pt x="1518" y="669"/>
                  </a:lnTo>
                </a:path>
              </a:pathLst>
            </a:custGeom>
            <a:noFill/>
            <a:ln w="682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09" name="Freeform 51"/>
            <p:cNvSpPr>
              <a:spLocks/>
            </p:cNvSpPr>
            <p:nvPr/>
          </p:nvSpPr>
          <p:spPr bwMode="auto">
            <a:xfrm>
              <a:off x="2908" y="889"/>
              <a:ext cx="506" cy="223"/>
            </a:xfrm>
            <a:custGeom>
              <a:avLst/>
              <a:gdLst>
                <a:gd name="T0" fmla="*/ 0 w 1518"/>
                <a:gd name="T1" fmla="*/ 0 h 668"/>
                <a:gd name="T2" fmla="*/ 0 w 1518"/>
                <a:gd name="T3" fmla="*/ 0 h 668"/>
                <a:gd name="T4" fmla="*/ 0 w 1518"/>
                <a:gd name="T5" fmla="*/ 0 h 668"/>
                <a:gd name="T6" fmla="*/ 0 w 1518"/>
                <a:gd name="T7" fmla="*/ 0 h 668"/>
                <a:gd name="T8" fmla="*/ 0 w 1518"/>
                <a:gd name="T9" fmla="*/ 0 h 668"/>
                <a:gd name="T10" fmla="*/ 0 w 1518"/>
                <a:gd name="T11" fmla="*/ 0 h 668"/>
                <a:gd name="T12" fmla="*/ 0 w 1518"/>
                <a:gd name="T13" fmla="*/ 0 h 668"/>
                <a:gd name="T14" fmla="*/ 0 60000 65536"/>
                <a:gd name="T15" fmla="*/ 0 60000 65536"/>
                <a:gd name="T16" fmla="*/ 0 60000 65536"/>
                <a:gd name="T17" fmla="*/ 0 60000 65536"/>
                <a:gd name="T18" fmla="*/ 0 60000 65536"/>
                <a:gd name="T19" fmla="*/ 0 60000 65536"/>
                <a:gd name="T20" fmla="*/ 0 60000 65536"/>
                <a:gd name="T21" fmla="*/ 0 w 1518"/>
                <a:gd name="T22" fmla="*/ 0 h 668"/>
                <a:gd name="T23" fmla="*/ 1518 w 1518"/>
                <a:gd name="T24" fmla="*/ 668 h 6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8" h="668">
                  <a:moveTo>
                    <a:pt x="0" y="668"/>
                  </a:moveTo>
                  <a:lnTo>
                    <a:pt x="0" y="334"/>
                  </a:lnTo>
                  <a:lnTo>
                    <a:pt x="304" y="0"/>
                  </a:lnTo>
                  <a:lnTo>
                    <a:pt x="1215" y="0"/>
                  </a:lnTo>
                  <a:lnTo>
                    <a:pt x="1518" y="334"/>
                  </a:lnTo>
                  <a:lnTo>
                    <a:pt x="1518" y="668"/>
                  </a:lnTo>
                </a:path>
              </a:pathLst>
            </a:custGeom>
            <a:noFill/>
            <a:ln w="682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10" name="Freeform 52"/>
            <p:cNvSpPr>
              <a:spLocks/>
            </p:cNvSpPr>
            <p:nvPr/>
          </p:nvSpPr>
          <p:spPr bwMode="auto">
            <a:xfrm>
              <a:off x="2908" y="1111"/>
              <a:ext cx="506" cy="223"/>
            </a:xfrm>
            <a:custGeom>
              <a:avLst/>
              <a:gdLst>
                <a:gd name="T0" fmla="*/ 0 w 1518"/>
                <a:gd name="T1" fmla="*/ 0 h 668"/>
                <a:gd name="T2" fmla="*/ 0 w 1518"/>
                <a:gd name="T3" fmla="*/ 0 h 668"/>
                <a:gd name="T4" fmla="*/ 0 w 1518"/>
                <a:gd name="T5" fmla="*/ 0 h 668"/>
                <a:gd name="T6" fmla="*/ 0 w 1518"/>
                <a:gd name="T7" fmla="*/ 0 h 668"/>
                <a:gd name="T8" fmla="*/ 0 w 1518"/>
                <a:gd name="T9" fmla="*/ 0 h 668"/>
                <a:gd name="T10" fmla="*/ 0 w 1518"/>
                <a:gd name="T11" fmla="*/ 0 h 668"/>
                <a:gd name="T12" fmla="*/ 0 w 1518"/>
                <a:gd name="T13" fmla="*/ 0 h 668"/>
                <a:gd name="T14" fmla="*/ 0 60000 65536"/>
                <a:gd name="T15" fmla="*/ 0 60000 65536"/>
                <a:gd name="T16" fmla="*/ 0 60000 65536"/>
                <a:gd name="T17" fmla="*/ 0 60000 65536"/>
                <a:gd name="T18" fmla="*/ 0 60000 65536"/>
                <a:gd name="T19" fmla="*/ 0 60000 65536"/>
                <a:gd name="T20" fmla="*/ 0 60000 65536"/>
                <a:gd name="T21" fmla="*/ 0 w 1518"/>
                <a:gd name="T22" fmla="*/ 0 h 668"/>
                <a:gd name="T23" fmla="*/ 1518 w 1518"/>
                <a:gd name="T24" fmla="*/ 668 h 6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8" h="668">
                  <a:moveTo>
                    <a:pt x="0" y="668"/>
                  </a:moveTo>
                  <a:lnTo>
                    <a:pt x="0" y="334"/>
                  </a:lnTo>
                  <a:lnTo>
                    <a:pt x="304" y="0"/>
                  </a:lnTo>
                  <a:lnTo>
                    <a:pt x="1215" y="0"/>
                  </a:lnTo>
                  <a:lnTo>
                    <a:pt x="1518" y="334"/>
                  </a:lnTo>
                  <a:lnTo>
                    <a:pt x="1518" y="668"/>
                  </a:lnTo>
                </a:path>
              </a:pathLst>
            </a:custGeom>
            <a:noFill/>
            <a:ln w="682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11" name="Freeform 53"/>
            <p:cNvSpPr>
              <a:spLocks/>
            </p:cNvSpPr>
            <p:nvPr/>
          </p:nvSpPr>
          <p:spPr bwMode="auto">
            <a:xfrm>
              <a:off x="2908" y="1334"/>
              <a:ext cx="506" cy="222"/>
            </a:xfrm>
            <a:custGeom>
              <a:avLst/>
              <a:gdLst>
                <a:gd name="T0" fmla="*/ 0 w 1518"/>
                <a:gd name="T1" fmla="*/ 0 h 668"/>
                <a:gd name="T2" fmla="*/ 0 w 1518"/>
                <a:gd name="T3" fmla="*/ 0 h 668"/>
                <a:gd name="T4" fmla="*/ 0 w 1518"/>
                <a:gd name="T5" fmla="*/ 0 h 668"/>
                <a:gd name="T6" fmla="*/ 0 w 1518"/>
                <a:gd name="T7" fmla="*/ 0 h 668"/>
                <a:gd name="T8" fmla="*/ 0 w 1518"/>
                <a:gd name="T9" fmla="*/ 0 h 668"/>
                <a:gd name="T10" fmla="*/ 0 w 1518"/>
                <a:gd name="T11" fmla="*/ 0 h 668"/>
                <a:gd name="T12" fmla="*/ 0 w 1518"/>
                <a:gd name="T13" fmla="*/ 0 h 668"/>
                <a:gd name="T14" fmla="*/ 0 60000 65536"/>
                <a:gd name="T15" fmla="*/ 0 60000 65536"/>
                <a:gd name="T16" fmla="*/ 0 60000 65536"/>
                <a:gd name="T17" fmla="*/ 0 60000 65536"/>
                <a:gd name="T18" fmla="*/ 0 60000 65536"/>
                <a:gd name="T19" fmla="*/ 0 60000 65536"/>
                <a:gd name="T20" fmla="*/ 0 60000 65536"/>
                <a:gd name="T21" fmla="*/ 0 w 1518"/>
                <a:gd name="T22" fmla="*/ 0 h 668"/>
                <a:gd name="T23" fmla="*/ 1518 w 1518"/>
                <a:gd name="T24" fmla="*/ 668 h 6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8" h="668">
                  <a:moveTo>
                    <a:pt x="0" y="668"/>
                  </a:moveTo>
                  <a:lnTo>
                    <a:pt x="0" y="334"/>
                  </a:lnTo>
                  <a:lnTo>
                    <a:pt x="304" y="0"/>
                  </a:lnTo>
                  <a:lnTo>
                    <a:pt x="1215" y="0"/>
                  </a:lnTo>
                  <a:lnTo>
                    <a:pt x="1518" y="334"/>
                  </a:lnTo>
                  <a:lnTo>
                    <a:pt x="1518" y="668"/>
                  </a:lnTo>
                </a:path>
              </a:pathLst>
            </a:custGeom>
            <a:noFill/>
            <a:ln w="682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12" name="Freeform 54"/>
            <p:cNvSpPr>
              <a:spLocks/>
            </p:cNvSpPr>
            <p:nvPr/>
          </p:nvSpPr>
          <p:spPr bwMode="auto">
            <a:xfrm>
              <a:off x="2908" y="1556"/>
              <a:ext cx="506" cy="223"/>
            </a:xfrm>
            <a:custGeom>
              <a:avLst/>
              <a:gdLst>
                <a:gd name="T0" fmla="*/ 0 w 1518"/>
                <a:gd name="T1" fmla="*/ 0 h 669"/>
                <a:gd name="T2" fmla="*/ 0 w 1518"/>
                <a:gd name="T3" fmla="*/ 0 h 669"/>
                <a:gd name="T4" fmla="*/ 0 w 1518"/>
                <a:gd name="T5" fmla="*/ 0 h 669"/>
                <a:gd name="T6" fmla="*/ 0 w 1518"/>
                <a:gd name="T7" fmla="*/ 0 h 669"/>
                <a:gd name="T8" fmla="*/ 0 w 1518"/>
                <a:gd name="T9" fmla="*/ 0 h 669"/>
                <a:gd name="T10" fmla="*/ 0 w 1518"/>
                <a:gd name="T11" fmla="*/ 0 h 669"/>
                <a:gd name="T12" fmla="*/ 0 w 1518"/>
                <a:gd name="T13" fmla="*/ 0 h 669"/>
                <a:gd name="T14" fmla="*/ 0 60000 65536"/>
                <a:gd name="T15" fmla="*/ 0 60000 65536"/>
                <a:gd name="T16" fmla="*/ 0 60000 65536"/>
                <a:gd name="T17" fmla="*/ 0 60000 65536"/>
                <a:gd name="T18" fmla="*/ 0 60000 65536"/>
                <a:gd name="T19" fmla="*/ 0 60000 65536"/>
                <a:gd name="T20" fmla="*/ 0 60000 65536"/>
                <a:gd name="T21" fmla="*/ 0 w 1518"/>
                <a:gd name="T22" fmla="*/ 0 h 669"/>
                <a:gd name="T23" fmla="*/ 1518 w 1518"/>
                <a:gd name="T24" fmla="*/ 669 h 6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8" h="669">
                  <a:moveTo>
                    <a:pt x="0" y="669"/>
                  </a:moveTo>
                  <a:lnTo>
                    <a:pt x="0" y="334"/>
                  </a:lnTo>
                  <a:lnTo>
                    <a:pt x="304" y="0"/>
                  </a:lnTo>
                  <a:lnTo>
                    <a:pt x="1215" y="0"/>
                  </a:lnTo>
                  <a:lnTo>
                    <a:pt x="1518" y="334"/>
                  </a:lnTo>
                  <a:lnTo>
                    <a:pt x="1518" y="669"/>
                  </a:lnTo>
                </a:path>
              </a:pathLst>
            </a:custGeom>
            <a:noFill/>
            <a:ln w="682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13" name="Freeform 55"/>
            <p:cNvSpPr>
              <a:spLocks/>
            </p:cNvSpPr>
            <p:nvPr/>
          </p:nvSpPr>
          <p:spPr bwMode="auto">
            <a:xfrm>
              <a:off x="2908" y="1779"/>
              <a:ext cx="506" cy="223"/>
            </a:xfrm>
            <a:custGeom>
              <a:avLst/>
              <a:gdLst>
                <a:gd name="T0" fmla="*/ 0 w 1518"/>
                <a:gd name="T1" fmla="*/ 0 h 668"/>
                <a:gd name="T2" fmla="*/ 0 w 1518"/>
                <a:gd name="T3" fmla="*/ 0 h 668"/>
                <a:gd name="T4" fmla="*/ 0 w 1518"/>
                <a:gd name="T5" fmla="*/ 0 h 668"/>
                <a:gd name="T6" fmla="*/ 0 w 1518"/>
                <a:gd name="T7" fmla="*/ 0 h 668"/>
                <a:gd name="T8" fmla="*/ 0 w 1518"/>
                <a:gd name="T9" fmla="*/ 0 h 668"/>
                <a:gd name="T10" fmla="*/ 0 w 1518"/>
                <a:gd name="T11" fmla="*/ 0 h 668"/>
                <a:gd name="T12" fmla="*/ 0 w 1518"/>
                <a:gd name="T13" fmla="*/ 0 h 668"/>
                <a:gd name="T14" fmla="*/ 0 60000 65536"/>
                <a:gd name="T15" fmla="*/ 0 60000 65536"/>
                <a:gd name="T16" fmla="*/ 0 60000 65536"/>
                <a:gd name="T17" fmla="*/ 0 60000 65536"/>
                <a:gd name="T18" fmla="*/ 0 60000 65536"/>
                <a:gd name="T19" fmla="*/ 0 60000 65536"/>
                <a:gd name="T20" fmla="*/ 0 60000 65536"/>
                <a:gd name="T21" fmla="*/ 0 w 1518"/>
                <a:gd name="T22" fmla="*/ 0 h 668"/>
                <a:gd name="T23" fmla="*/ 1518 w 1518"/>
                <a:gd name="T24" fmla="*/ 668 h 6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8" h="668">
                  <a:moveTo>
                    <a:pt x="0" y="668"/>
                  </a:moveTo>
                  <a:lnTo>
                    <a:pt x="0" y="334"/>
                  </a:lnTo>
                  <a:lnTo>
                    <a:pt x="304" y="0"/>
                  </a:lnTo>
                  <a:lnTo>
                    <a:pt x="1215" y="0"/>
                  </a:lnTo>
                  <a:lnTo>
                    <a:pt x="1518" y="334"/>
                  </a:lnTo>
                  <a:lnTo>
                    <a:pt x="1518" y="668"/>
                  </a:lnTo>
                </a:path>
              </a:pathLst>
            </a:custGeom>
            <a:noFill/>
            <a:ln w="682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14" name="Freeform 56"/>
            <p:cNvSpPr>
              <a:spLocks/>
            </p:cNvSpPr>
            <p:nvPr/>
          </p:nvSpPr>
          <p:spPr bwMode="auto">
            <a:xfrm>
              <a:off x="2908" y="2001"/>
              <a:ext cx="506" cy="223"/>
            </a:xfrm>
            <a:custGeom>
              <a:avLst/>
              <a:gdLst>
                <a:gd name="T0" fmla="*/ 0 w 1518"/>
                <a:gd name="T1" fmla="*/ 0 h 668"/>
                <a:gd name="T2" fmla="*/ 0 w 1518"/>
                <a:gd name="T3" fmla="*/ 0 h 668"/>
                <a:gd name="T4" fmla="*/ 0 w 1518"/>
                <a:gd name="T5" fmla="*/ 0 h 668"/>
                <a:gd name="T6" fmla="*/ 0 w 1518"/>
                <a:gd name="T7" fmla="*/ 0 h 668"/>
                <a:gd name="T8" fmla="*/ 0 w 1518"/>
                <a:gd name="T9" fmla="*/ 0 h 668"/>
                <a:gd name="T10" fmla="*/ 0 w 1518"/>
                <a:gd name="T11" fmla="*/ 0 h 668"/>
                <a:gd name="T12" fmla="*/ 0 w 1518"/>
                <a:gd name="T13" fmla="*/ 0 h 668"/>
                <a:gd name="T14" fmla="*/ 0 60000 65536"/>
                <a:gd name="T15" fmla="*/ 0 60000 65536"/>
                <a:gd name="T16" fmla="*/ 0 60000 65536"/>
                <a:gd name="T17" fmla="*/ 0 60000 65536"/>
                <a:gd name="T18" fmla="*/ 0 60000 65536"/>
                <a:gd name="T19" fmla="*/ 0 60000 65536"/>
                <a:gd name="T20" fmla="*/ 0 60000 65536"/>
                <a:gd name="T21" fmla="*/ 0 w 1518"/>
                <a:gd name="T22" fmla="*/ 0 h 668"/>
                <a:gd name="T23" fmla="*/ 1518 w 1518"/>
                <a:gd name="T24" fmla="*/ 668 h 6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8" h="668">
                  <a:moveTo>
                    <a:pt x="0" y="668"/>
                  </a:moveTo>
                  <a:lnTo>
                    <a:pt x="0" y="334"/>
                  </a:lnTo>
                  <a:lnTo>
                    <a:pt x="304" y="0"/>
                  </a:lnTo>
                  <a:lnTo>
                    <a:pt x="1215" y="0"/>
                  </a:lnTo>
                  <a:lnTo>
                    <a:pt x="1518" y="334"/>
                  </a:lnTo>
                  <a:lnTo>
                    <a:pt x="1518" y="668"/>
                  </a:lnTo>
                </a:path>
              </a:pathLst>
            </a:custGeom>
            <a:noFill/>
            <a:ln w="682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15" name="Freeform 57"/>
            <p:cNvSpPr>
              <a:spLocks/>
            </p:cNvSpPr>
            <p:nvPr/>
          </p:nvSpPr>
          <p:spPr bwMode="auto">
            <a:xfrm>
              <a:off x="2908" y="2224"/>
              <a:ext cx="506" cy="222"/>
            </a:xfrm>
            <a:custGeom>
              <a:avLst/>
              <a:gdLst>
                <a:gd name="T0" fmla="*/ 0 w 1518"/>
                <a:gd name="T1" fmla="*/ 0 h 668"/>
                <a:gd name="T2" fmla="*/ 0 w 1518"/>
                <a:gd name="T3" fmla="*/ 0 h 668"/>
                <a:gd name="T4" fmla="*/ 0 w 1518"/>
                <a:gd name="T5" fmla="*/ 0 h 668"/>
                <a:gd name="T6" fmla="*/ 0 w 1518"/>
                <a:gd name="T7" fmla="*/ 0 h 668"/>
                <a:gd name="T8" fmla="*/ 0 w 1518"/>
                <a:gd name="T9" fmla="*/ 0 h 668"/>
                <a:gd name="T10" fmla="*/ 0 w 1518"/>
                <a:gd name="T11" fmla="*/ 0 h 668"/>
                <a:gd name="T12" fmla="*/ 0 w 1518"/>
                <a:gd name="T13" fmla="*/ 0 h 668"/>
                <a:gd name="T14" fmla="*/ 0 60000 65536"/>
                <a:gd name="T15" fmla="*/ 0 60000 65536"/>
                <a:gd name="T16" fmla="*/ 0 60000 65536"/>
                <a:gd name="T17" fmla="*/ 0 60000 65536"/>
                <a:gd name="T18" fmla="*/ 0 60000 65536"/>
                <a:gd name="T19" fmla="*/ 0 60000 65536"/>
                <a:gd name="T20" fmla="*/ 0 60000 65536"/>
                <a:gd name="T21" fmla="*/ 0 w 1518"/>
                <a:gd name="T22" fmla="*/ 0 h 668"/>
                <a:gd name="T23" fmla="*/ 1518 w 1518"/>
                <a:gd name="T24" fmla="*/ 668 h 6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8" h="668">
                  <a:moveTo>
                    <a:pt x="0" y="668"/>
                  </a:moveTo>
                  <a:lnTo>
                    <a:pt x="0" y="334"/>
                  </a:lnTo>
                  <a:lnTo>
                    <a:pt x="304" y="0"/>
                  </a:lnTo>
                  <a:lnTo>
                    <a:pt x="1215" y="0"/>
                  </a:lnTo>
                  <a:lnTo>
                    <a:pt x="1518" y="334"/>
                  </a:lnTo>
                  <a:lnTo>
                    <a:pt x="1518" y="668"/>
                  </a:lnTo>
                </a:path>
              </a:pathLst>
            </a:custGeom>
            <a:noFill/>
            <a:ln w="682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16" name="Freeform 58"/>
            <p:cNvSpPr>
              <a:spLocks/>
            </p:cNvSpPr>
            <p:nvPr/>
          </p:nvSpPr>
          <p:spPr bwMode="auto">
            <a:xfrm>
              <a:off x="2908" y="2446"/>
              <a:ext cx="506" cy="223"/>
            </a:xfrm>
            <a:custGeom>
              <a:avLst/>
              <a:gdLst>
                <a:gd name="T0" fmla="*/ 0 w 1518"/>
                <a:gd name="T1" fmla="*/ 0 h 669"/>
                <a:gd name="T2" fmla="*/ 0 w 1518"/>
                <a:gd name="T3" fmla="*/ 0 h 669"/>
                <a:gd name="T4" fmla="*/ 0 w 1518"/>
                <a:gd name="T5" fmla="*/ 0 h 669"/>
                <a:gd name="T6" fmla="*/ 0 w 1518"/>
                <a:gd name="T7" fmla="*/ 0 h 669"/>
                <a:gd name="T8" fmla="*/ 0 w 1518"/>
                <a:gd name="T9" fmla="*/ 0 h 669"/>
                <a:gd name="T10" fmla="*/ 0 w 1518"/>
                <a:gd name="T11" fmla="*/ 0 h 669"/>
                <a:gd name="T12" fmla="*/ 0 w 1518"/>
                <a:gd name="T13" fmla="*/ 0 h 669"/>
                <a:gd name="T14" fmla="*/ 0 60000 65536"/>
                <a:gd name="T15" fmla="*/ 0 60000 65536"/>
                <a:gd name="T16" fmla="*/ 0 60000 65536"/>
                <a:gd name="T17" fmla="*/ 0 60000 65536"/>
                <a:gd name="T18" fmla="*/ 0 60000 65536"/>
                <a:gd name="T19" fmla="*/ 0 60000 65536"/>
                <a:gd name="T20" fmla="*/ 0 60000 65536"/>
                <a:gd name="T21" fmla="*/ 0 w 1518"/>
                <a:gd name="T22" fmla="*/ 0 h 669"/>
                <a:gd name="T23" fmla="*/ 1518 w 1518"/>
                <a:gd name="T24" fmla="*/ 669 h 6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8" h="669">
                  <a:moveTo>
                    <a:pt x="0" y="669"/>
                  </a:moveTo>
                  <a:lnTo>
                    <a:pt x="0" y="334"/>
                  </a:lnTo>
                  <a:lnTo>
                    <a:pt x="304" y="0"/>
                  </a:lnTo>
                  <a:lnTo>
                    <a:pt x="1215" y="0"/>
                  </a:lnTo>
                  <a:lnTo>
                    <a:pt x="1518" y="334"/>
                  </a:lnTo>
                  <a:lnTo>
                    <a:pt x="1518" y="669"/>
                  </a:lnTo>
                </a:path>
              </a:pathLst>
            </a:custGeom>
            <a:noFill/>
            <a:ln w="682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17" name="Freeform 59"/>
            <p:cNvSpPr>
              <a:spLocks/>
            </p:cNvSpPr>
            <p:nvPr/>
          </p:nvSpPr>
          <p:spPr bwMode="auto">
            <a:xfrm>
              <a:off x="2908" y="2669"/>
              <a:ext cx="506" cy="223"/>
            </a:xfrm>
            <a:custGeom>
              <a:avLst/>
              <a:gdLst>
                <a:gd name="T0" fmla="*/ 0 w 1518"/>
                <a:gd name="T1" fmla="*/ 0 h 668"/>
                <a:gd name="T2" fmla="*/ 0 w 1518"/>
                <a:gd name="T3" fmla="*/ 0 h 668"/>
                <a:gd name="T4" fmla="*/ 0 w 1518"/>
                <a:gd name="T5" fmla="*/ 0 h 668"/>
                <a:gd name="T6" fmla="*/ 0 w 1518"/>
                <a:gd name="T7" fmla="*/ 0 h 668"/>
                <a:gd name="T8" fmla="*/ 0 w 1518"/>
                <a:gd name="T9" fmla="*/ 0 h 668"/>
                <a:gd name="T10" fmla="*/ 0 w 1518"/>
                <a:gd name="T11" fmla="*/ 0 h 668"/>
                <a:gd name="T12" fmla="*/ 0 w 1518"/>
                <a:gd name="T13" fmla="*/ 0 h 668"/>
                <a:gd name="T14" fmla="*/ 0 60000 65536"/>
                <a:gd name="T15" fmla="*/ 0 60000 65536"/>
                <a:gd name="T16" fmla="*/ 0 60000 65536"/>
                <a:gd name="T17" fmla="*/ 0 60000 65536"/>
                <a:gd name="T18" fmla="*/ 0 60000 65536"/>
                <a:gd name="T19" fmla="*/ 0 60000 65536"/>
                <a:gd name="T20" fmla="*/ 0 60000 65536"/>
                <a:gd name="T21" fmla="*/ 0 w 1518"/>
                <a:gd name="T22" fmla="*/ 0 h 668"/>
                <a:gd name="T23" fmla="*/ 1518 w 1518"/>
                <a:gd name="T24" fmla="*/ 668 h 6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8" h="668">
                  <a:moveTo>
                    <a:pt x="0" y="668"/>
                  </a:moveTo>
                  <a:lnTo>
                    <a:pt x="0" y="334"/>
                  </a:lnTo>
                  <a:lnTo>
                    <a:pt x="304" y="0"/>
                  </a:lnTo>
                  <a:lnTo>
                    <a:pt x="1215" y="0"/>
                  </a:lnTo>
                  <a:lnTo>
                    <a:pt x="1518" y="334"/>
                  </a:lnTo>
                  <a:lnTo>
                    <a:pt x="1518" y="668"/>
                  </a:lnTo>
                </a:path>
              </a:pathLst>
            </a:custGeom>
            <a:noFill/>
            <a:ln w="682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18" name="Freeform 60"/>
            <p:cNvSpPr>
              <a:spLocks/>
            </p:cNvSpPr>
            <p:nvPr/>
          </p:nvSpPr>
          <p:spPr bwMode="auto">
            <a:xfrm>
              <a:off x="2908" y="2891"/>
              <a:ext cx="506" cy="223"/>
            </a:xfrm>
            <a:custGeom>
              <a:avLst/>
              <a:gdLst>
                <a:gd name="T0" fmla="*/ 0 w 1518"/>
                <a:gd name="T1" fmla="*/ 0 h 668"/>
                <a:gd name="T2" fmla="*/ 0 w 1518"/>
                <a:gd name="T3" fmla="*/ 0 h 668"/>
                <a:gd name="T4" fmla="*/ 0 w 1518"/>
                <a:gd name="T5" fmla="*/ 0 h 668"/>
                <a:gd name="T6" fmla="*/ 0 w 1518"/>
                <a:gd name="T7" fmla="*/ 0 h 668"/>
                <a:gd name="T8" fmla="*/ 0 w 1518"/>
                <a:gd name="T9" fmla="*/ 0 h 668"/>
                <a:gd name="T10" fmla="*/ 0 w 1518"/>
                <a:gd name="T11" fmla="*/ 0 h 668"/>
                <a:gd name="T12" fmla="*/ 0 w 1518"/>
                <a:gd name="T13" fmla="*/ 0 h 668"/>
                <a:gd name="T14" fmla="*/ 0 60000 65536"/>
                <a:gd name="T15" fmla="*/ 0 60000 65536"/>
                <a:gd name="T16" fmla="*/ 0 60000 65536"/>
                <a:gd name="T17" fmla="*/ 0 60000 65536"/>
                <a:gd name="T18" fmla="*/ 0 60000 65536"/>
                <a:gd name="T19" fmla="*/ 0 60000 65536"/>
                <a:gd name="T20" fmla="*/ 0 60000 65536"/>
                <a:gd name="T21" fmla="*/ 0 w 1518"/>
                <a:gd name="T22" fmla="*/ 0 h 668"/>
                <a:gd name="T23" fmla="*/ 1518 w 1518"/>
                <a:gd name="T24" fmla="*/ 668 h 6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8" h="668">
                  <a:moveTo>
                    <a:pt x="0" y="668"/>
                  </a:moveTo>
                  <a:lnTo>
                    <a:pt x="0" y="334"/>
                  </a:lnTo>
                  <a:lnTo>
                    <a:pt x="304" y="0"/>
                  </a:lnTo>
                  <a:lnTo>
                    <a:pt x="1215" y="0"/>
                  </a:lnTo>
                  <a:lnTo>
                    <a:pt x="1518" y="334"/>
                  </a:lnTo>
                  <a:lnTo>
                    <a:pt x="1518" y="668"/>
                  </a:lnTo>
                </a:path>
              </a:pathLst>
            </a:custGeom>
            <a:noFill/>
            <a:ln w="682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19" name="Freeform 61"/>
            <p:cNvSpPr>
              <a:spLocks/>
            </p:cNvSpPr>
            <p:nvPr/>
          </p:nvSpPr>
          <p:spPr bwMode="auto">
            <a:xfrm>
              <a:off x="2908" y="3114"/>
              <a:ext cx="506" cy="222"/>
            </a:xfrm>
            <a:custGeom>
              <a:avLst/>
              <a:gdLst>
                <a:gd name="T0" fmla="*/ 0 w 1518"/>
                <a:gd name="T1" fmla="*/ 0 h 668"/>
                <a:gd name="T2" fmla="*/ 0 w 1518"/>
                <a:gd name="T3" fmla="*/ 0 h 668"/>
                <a:gd name="T4" fmla="*/ 0 w 1518"/>
                <a:gd name="T5" fmla="*/ 0 h 668"/>
                <a:gd name="T6" fmla="*/ 0 w 1518"/>
                <a:gd name="T7" fmla="*/ 0 h 668"/>
                <a:gd name="T8" fmla="*/ 0 w 1518"/>
                <a:gd name="T9" fmla="*/ 0 h 668"/>
                <a:gd name="T10" fmla="*/ 0 w 1518"/>
                <a:gd name="T11" fmla="*/ 0 h 668"/>
                <a:gd name="T12" fmla="*/ 0 w 1518"/>
                <a:gd name="T13" fmla="*/ 0 h 668"/>
                <a:gd name="T14" fmla="*/ 0 60000 65536"/>
                <a:gd name="T15" fmla="*/ 0 60000 65536"/>
                <a:gd name="T16" fmla="*/ 0 60000 65536"/>
                <a:gd name="T17" fmla="*/ 0 60000 65536"/>
                <a:gd name="T18" fmla="*/ 0 60000 65536"/>
                <a:gd name="T19" fmla="*/ 0 60000 65536"/>
                <a:gd name="T20" fmla="*/ 0 60000 65536"/>
                <a:gd name="T21" fmla="*/ 0 w 1518"/>
                <a:gd name="T22" fmla="*/ 0 h 668"/>
                <a:gd name="T23" fmla="*/ 1518 w 1518"/>
                <a:gd name="T24" fmla="*/ 668 h 6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8" h="668">
                  <a:moveTo>
                    <a:pt x="0" y="668"/>
                  </a:moveTo>
                  <a:lnTo>
                    <a:pt x="0" y="334"/>
                  </a:lnTo>
                  <a:lnTo>
                    <a:pt x="304" y="0"/>
                  </a:lnTo>
                  <a:lnTo>
                    <a:pt x="1215" y="0"/>
                  </a:lnTo>
                  <a:lnTo>
                    <a:pt x="1518" y="334"/>
                  </a:lnTo>
                  <a:lnTo>
                    <a:pt x="1518" y="668"/>
                  </a:lnTo>
                </a:path>
              </a:pathLst>
            </a:custGeom>
            <a:noFill/>
            <a:ln w="682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20" name="Freeform 62"/>
            <p:cNvSpPr>
              <a:spLocks/>
            </p:cNvSpPr>
            <p:nvPr/>
          </p:nvSpPr>
          <p:spPr bwMode="auto">
            <a:xfrm>
              <a:off x="2908" y="3336"/>
              <a:ext cx="506" cy="223"/>
            </a:xfrm>
            <a:custGeom>
              <a:avLst/>
              <a:gdLst>
                <a:gd name="T0" fmla="*/ 0 w 1518"/>
                <a:gd name="T1" fmla="*/ 0 h 669"/>
                <a:gd name="T2" fmla="*/ 0 w 1518"/>
                <a:gd name="T3" fmla="*/ 0 h 669"/>
                <a:gd name="T4" fmla="*/ 0 w 1518"/>
                <a:gd name="T5" fmla="*/ 0 h 669"/>
                <a:gd name="T6" fmla="*/ 0 w 1518"/>
                <a:gd name="T7" fmla="*/ 0 h 669"/>
                <a:gd name="T8" fmla="*/ 0 w 1518"/>
                <a:gd name="T9" fmla="*/ 0 h 669"/>
                <a:gd name="T10" fmla="*/ 0 w 1518"/>
                <a:gd name="T11" fmla="*/ 0 h 669"/>
                <a:gd name="T12" fmla="*/ 0 w 1518"/>
                <a:gd name="T13" fmla="*/ 0 h 669"/>
                <a:gd name="T14" fmla="*/ 0 60000 65536"/>
                <a:gd name="T15" fmla="*/ 0 60000 65536"/>
                <a:gd name="T16" fmla="*/ 0 60000 65536"/>
                <a:gd name="T17" fmla="*/ 0 60000 65536"/>
                <a:gd name="T18" fmla="*/ 0 60000 65536"/>
                <a:gd name="T19" fmla="*/ 0 60000 65536"/>
                <a:gd name="T20" fmla="*/ 0 60000 65536"/>
                <a:gd name="T21" fmla="*/ 0 w 1518"/>
                <a:gd name="T22" fmla="*/ 0 h 669"/>
                <a:gd name="T23" fmla="*/ 1518 w 1518"/>
                <a:gd name="T24" fmla="*/ 669 h 6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8" h="669">
                  <a:moveTo>
                    <a:pt x="0" y="669"/>
                  </a:moveTo>
                  <a:lnTo>
                    <a:pt x="0" y="335"/>
                  </a:lnTo>
                  <a:lnTo>
                    <a:pt x="304" y="0"/>
                  </a:lnTo>
                  <a:lnTo>
                    <a:pt x="1215" y="0"/>
                  </a:lnTo>
                  <a:lnTo>
                    <a:pt x="1518" y="335"/>
                  </a:lnTo>
                  <a:lnTo>
                    <a:pt x="1518" y="669"/>
                  </a:lnTo>
                </a:path>
              </a:pathLst>
            </a:custGeom>
            <a:noFill/>
            <a:ln w="682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eaLnBrk="0" fontAlgn="base" hangingPunct="0">
                <a:spcBef>
                  <a:spcPct val="0"/>
                </a:spcBef>
                <a:spcAft>
                  <a:spcPct val="0"/>
                </a:spcAft>
              </a:pPr>
              <a:endParaRPr lang="en-US" sz="1350">
                <a:solidFill>
                  <a:prstClr val="black"/>
                </a:solidFill>
                <a:cs typeface="Arial" panose="020B0604020202020204" pitchFamily="34" charset="0"/>
              </a:endParaRPr>
            </a:p>
          </p:txBody>
        </p:sp>
        <p:sp>
          <p:nvSpPr>
            <p:cNvPr id="70721" name="Rectangle 63"/>
            <p:cNvSpPr>
              <a:spLocks noChangeArrowheads="1"/>
            </p:cNvSpPr>
            <p:nvPr/>
          </p:nvSpPr>
          <p:spPr bwMode="auto">
            <a:xfrm>
              <a:off x="925" y="663"/>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1</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22" name="Rectangle 64"/>
            <p:cNvSpPr>
              <a:spLocks noChangeArrowheads="1"/>
            </p:cNvSpPr>
            <p:nvPr/>
          </p:nvSpPr>
          <p:spPr bwMode="auto">
            <a:xfrm>
              <a:off x="1486" y="663"/>
              <a:ext cx="4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Albert D.</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23" name="Rectangle 65"/>
            <p:cNvSpPr>
              <a:spLocks noChangeArrowheads="1"/>
            </p:cNvSpPr>
            <p:nvPr/>
          </p:nvSpPr>
          <p:spPr bwMode="auto">
            <a:xfrm>
              <a:off x="925" y="785"/>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2</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24" name="Rectangle 66"/>
            <p:cNvSpPr>
              <a:spLocks noChangeArrowheads="1"/>
            </p:cNvSpPr>
            <p:nvPr/>
          </p:nvSpPr>
          <p:spPr bwMode="auto">
            <a:xfrm>
              <a:off x="1486" y="785"/>
              <a:ext cx="52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Richard D.</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25" name="Rectangle 67"/>
            <p:cNvSpPr>
              <a:spLocks noChangeArrowheads="1"/>
            </p:cNvSpPr>
            <p:nvPr/>
          </p:nvSpPr>
          <p:spPr bwMode="auto">
            <a:xfrm>
              <a:off x="925" y="908"/>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3</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26" name="Rectangle 68"/>
            <p:cNvSpPr>
              <a:spLocks noChangeArrowheads="1"/>
            </p:cNvSpPr>
            <p:nvPr/>
          </p:nvSpPr>
          <p:spPr bwMode="auto">
            <a:xfrm>
              <a:off x="1486" y="908"/>
              <a:ext cx="3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Belle H.</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27" name="Rectangle 69"/>
            <p:cNvSpPr>
              <a:spLocks noChangeArrowheads="1"/>
            </p:cNvSpPr>
            <p:nvPr/>
          </p:nvSpPr>
          <p:spPr bwMode="auto">
            <a:xfrm>
              <a:off x="925" y="1031"/>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4</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28" name="Rectangle 70"/>
            <p:cNvSpPr>
              <a:spLocks noChangeArrowheads="1"/>
            </p:cNvSpPr>
            <p:nvPr/>
          </p:nvSpPr>
          <p:spPr bwMode="auto">
            <a:xfrm>
              <a:off x="1486" y="1031"/>
              <a:ext cx="60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Raymond L.</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29" name="Rectangle 71"/>
            <p:cNvSpPr>
              <a:spLocks noChangeArrowheads="1"/>
            </p:cNvSpPr>
            <p:nvPr/>
          </p:nvSpPr>
          <p:spPr bwMode="auto">
            <a:xfrm>
              <a:off x="925" y="1153"/>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5</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30" name="Rectangle 72"/>
            <p:cNvSpPr>
              <a:spLocks noChangeArrowheads="1"/>
            </p:cNvSpPr>
            <p:nvPr/>
          </p:nvSpPr>
          <p:spPr bwMode="auto">
            <a:xfrm>
              <a:off x="1486" y="1153"/>
              <a:ext cx="6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Stéphane B.</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31" name="Rectangle 73"/>
            <p:cNvSpPr>
              <a:spLocks noChangeArrowheads="1"/>
            </p:cNvSpPr>
            <p:nvPr/>
          </p:nvSpPr>
          <p:spPr bwMode="auto">
            <a:xfrm>
              <a:off x="925" y="1276"/>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6</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32" name="Rectangle 74"/>
            <p:cNvSpPr>
              <a:spLocks noChangeArrowheads="1"/>
            </p:cNvSpPr>
            <p:nvPr/>
          </p:nvSpPr>
          <p:spPr bwMode="auto">
            <a:xfrm>
              <a:off x="1486" y="1276"/>
              <a:ext cx="42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Albert T.</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33" name="Rectangle 75"/>
            <p:cNvSpPr>
              <a:spLocks noChangeArrowheads="1"/>
            </p:cNvSpPr>
            <p:nvPr/>
          </p:nvSpPr>
          <p:spPr bwMode="auto">
            <a:xfrm>
              <a:off x="925" y="1399"/>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7</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34" name="Rectangle 76"/>
            <p:cNvSpPr>
              <a:spLocks noChangeArrowheads="1"/>
            </p:cNvSpPr>
            <p:nvPr/>
          </p:nvSpPr>
          <p:spPr bwMode="auto">
            <a:xfrm>
              <a:off x="1486" y="1399"/>
              <a:ext cx="7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Jean William V.</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35" name="Rectangle 77"/>
            <p:cNvSpPr>
              <a:spLocks noChangeArrowheads="1"/>
            </p:cNvSpPr>
            <p:nvPr/>
          </p:nvSpPr>
          <p:spPr bwMode="auto">
            <a:xfrm>
              <a:off x="925" y="1521"/>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8</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36" name="Rectangle 78"/>
            <p:cNvSpPr>
              <a:spLocks noChangeArrowheads="1"/>
            </p:cNvSpPr>
            <p:nvPr/>
          </p:nvSpPr>
          <p:spPr bwMode="auto">
            <a:xfrm>
              <a:off x="1486" y="1521"/>
              <a:ext cx="4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André D.</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37" name="Rectangle 79"/>
            <p:cNvSpPr>
              <a:spLocks noChangeArrowheads="1"/>
            </p:cNvSpPr>
            <p:nvPr/>
          </p:nvSpPr>
          <p:spPr bwMode="auto">
            <a:xfrm>
              <a:off x="925" y="1644"/>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u="sng">
                  <a:solidFill>
                    <a:srgbClr val="FF0000"/>
                  </a:solidFill>
                  <a:latin typeface="Arial" panose="020B0604020202020204" pitchFamily="34" charset="0"/>
                  <a:cs typeface="Times New Roman" panose="02020603050405020304" pitchFamily="18" charset="0"/>
                </a:rPr>
                <a:t>9</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38" name="Rectangle 80"/>
            <p:cNvSpPr>
              <a:spLocks noChangeArrowheads="1"/>
            </p:cNvSpPr>
            <p:nvPr/>
          </p:nvSpPr>
          <p:spPr bwMode="auto">
            <a:xfrm>
              <a:off x="1486" y="1644"/>
              <a:ext cx="42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u="sng">
                  <a:solidFill>
                    <a:srgbClr val="FF0000"/>
                  </a:solidFill>
                  <a:latin typeface="Arial" panose="020B0604020202020204" pitchFamily="34" charset="0"/>
                  <a:cs typeface="Times New Roman" panose="02020603050405020304" pitchFamily="18" charset="0"/>
                </a:rPr>
                <a:t>Denis C.</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39" name="Rectangle 81"/>
            <p:cNvSpPr>
              <a:spLocks noChangeArrowheads="1"/>
            </p:cNvSpPr>
            <p:nvPr/>
          </p:nvSpPr>
          <p:spPr bwMode="auto">
            <a:xfrm>
              <a:off x="925" y="1766"/>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10</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40" name="Rectangle 82"/>
            <p:cNvSpPr>
              <a:spLocks noChangeArrowheads="1"/>
            </p:cNvSpPr>
            <p:nvPr/>
          </p:nvSpPr>
          <p:spPr bwMode="auto">
            <a:xfrm>
              <a:off x="1486" y="1766"/>
              <a:ext cx="56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Anthony Q.</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41" name="Rectangle 83"/>
            <p:cNvSpPr>
              <a:spLocks noChangeArrowheads="1"/>
            </p:cNvSpPr>
            <p:nvPr/>
          </p:nvSpPr>
          <p:spPr bwMode="auto">
            <a:xfrm>
              <a:off x="925" y="1889"/>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11</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42" name="Rectangle 84"/>
            <p:cNvSpPr>
              <a:spLocks noChangeArrowheads="1"/>
            </p:cNvSpPr>
            <p:nvPr/>
          </p:nvSpPr>
          <p:spPr bwMode="auto">
            <a:xfrm>
              <a:off x="1486" y="1889"/>
              <a:ext cx="4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James B.</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43" name="Rectangle 85"/>
            <p:cNvSpPr>
              <a:spLocks noChangeArrowheads="1"/>
            </p:cNvSpPr>
            <p:nvPr/>
          </p:nvSpPr>
          <p:spPr bwMode="auto">
            <a:xfrm>
              <a:off x="925" y="2012"/>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12</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44" name="Rectangle 86"/>
            <p:cNvSpPr>
              <a:spLocks noChangeArrowheads="1"/>
            </p:cNvSpPr>
            <p:nvPr/>
          </p:nvSpPr>
          <p:spPr bwMode="auto">
            <a:xfrm>
              <a:off x="1486" y="2012"/>
              <a:ext cx="42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Denis G.</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45" name="Rectangle 87"/>
            <p:cNvSpPr>
              <a:spLocks noChangeArrowheads="1"/>
            </p:cNvSpPr>
            <p:nvPr/>
          </p:nvSpPr>
          <p:spPr bwMode="auto">
            <a:xfrm>
              <a:off x="925" y="2134"/>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13</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46" name="Rectangle 88"/>
            <p:cNvSpPr>
              <a:spLocks noChangeArrowheads="1"/>
            </p:cNvSpPr>
            <p:nvPr/>
          </p:nvSpPr>
          <p:spPr bwMode="auto">
            <a:xfrm>
              <a:off x="1486" y="2134"/>
              <a:ext cx="53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Amanda L.</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47" name="Rectangle 89"/>
            <p:cNvSpPr>
              <a:spLocks noChangeArrowheads="1"/>
            </p:cNvSpPr>
            <p:nvPr/>
          </p:nvSpPr>
          <p:spPr bwMode="auto">
            <a:xfrm>
              <a:off x="925" y="2257"/>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14</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48" name="Rectangle 90"/>
            <p:cNvSpPr>
              <a:spLocks noChangeArrowheads="1"/>
            </p:cNvSpPr>
            <p:nvPr/>
          </p:nvSpPr>
          <p:spPr bwMode="auto">
            <a:xfrm>
              <a:off x="1486" y="2257"/>
              <a:ext cx="53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Jennifer L.</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49" name="Rectangle 91"/>
            <p:cNvSpPr>
              <a:spLocks noChangeArrowheads="1"/>
            </p:cNvSpPr>
            <p:nvPr/>
          </p:nvSpPr>
          <p:spPr bwMode="auto">
            <a:xfrm>
              <a:off x="925" y="2380"/>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15</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50" name="Rectangle 92"/>
            <p:cNvSpPr>
              <a:spLocks noChangeArrowheads="1"/>
            </p:cNvSpPr>
            <p:nvPr/>
          </p:nvSpPr>
          <p:spPr bwMode="auto">
            <a:xfrm>
              <a:off x="1486" y="2380"/>
              <a:ext cx="54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Philippe K.</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51" name="Rectangle 93"/>
            <p:cNvSpPr>
              <a:spLocks noChangeArrowheads="1"/>
            </p:cNvSpPr>
            <p:nvPr/>
          </p:nvSpPr>
          <p:spPr bwMode="auto">
            <a:xfrm>
              <a:off x="925" y="2502"/>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16</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52" name="Rectangle 94"/>
            <p:cNvSpPr>
              <a:spLocks noChangeArrowheads="1"/>
            </p:cNvSpPr>
            <p:nvPr/>
          </p:nvSpPr>
          <p:spPr bwMode="auto">
            <a:xfrm>
              <a:off x="1486" y="2502"/>
              <a:ext cx="3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Eve F.</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53" name="Rectangle 95"/>
            <p:cNvSpPr>
              <a:spLocks noChangeArrowheads="1"/>
            </p:cNvSpPr>
            <p:nvPr/>
          </p:nvSpPr>
          <p:spPr bwMode="auto">
            <a:xfrm>
              <a:off x="925" y="2625"/>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17</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54" name="Rectangle 96"/>
            <p:cNvSpPr>
              <a:spLocks noChangeArrowheads="1"/>
            </p:cNvSpPr>
            <p:nvPr/>
          </p:nvSpPr>
          <p:spPr bwMode="auto">
            <a:xfrm>
              <a:off x="1486" y="2625"/>
              <a:ext cx="5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Priscilla O.</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55" name="Rectangle 97"/>
            <p:cNvSpPr>
              <a:spLocks noChangeArrowheads="1"/>
            </p:cNvSpPr>
            <p:nvPr/>
          </p:nvSpPr>
          <p:spPr bwMode="auto">
            <a:xfrm>
              <a:off x="925" y="2748"/>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u="sng">
                  <a:solidFill>
                    <a:srgbClr val="FF0000"/>
                  </a:solidFill>
                  <a:latin typeface="Arial" panose="020B0604020202020204" pitchFamily="34" charset="0"/>
                  <a:cs typeface="Times New Roman" panose="02020603050405020304" pitchFamily="18" charset="0"/>
                </a:rPr>
                <a:t>18</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56" name="Rectangle 98"/>
            <p:cNvSpPr>
              <a:spLocks noChangeArrowheads="1"/>
            </p:cNvSpPr>
            <p:nvPr/>
          </p:nvSpPr>
          <p:spPr bwMode="auto">
            <a:xfrm>
              <a:off x="1486" y="2748"/>
              <a:ext cx="50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u="sng">
                  <a:solidFill>
                    <a:srgbClr val="FF0000"/>
                  </a:solidFill>
                  <a:latin typeface="Arial" panose="020B0604020202020204" pitchFamily="34" charset="0"/>
                  <a:cs typeface="Times New Roman" panose="02020603050405020304" pitchFamily="18" charset="0"/>
                </a:rPr>
                <a:t>Frank V.L.</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57" name="Rectangle 99"/>
            <p:cNvSpPr>
              <a:spLocks noChangeArrowheads="1"/>
            </p:cNvSpPr>
            <p:nvPr/>
          </p:nvSpPr>
          <p:spPr bwMode="auto">
            <a:xfrm>
              <a:off x="925" y="2870"/>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19</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58" name="Rectangle 100"/>
            <p:cNvSpPr>
              <a:spLocks noChangeArrowheads="1"/>
            </p:cNvSpPr>
            <p:nvPr/>
          </p:nvSpPr>
          <p:spPr bwMode="auto">
            <a:xfrm>
              <a:off x="1486" y="2870"/>
              <a:ext cx="39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Brian F.</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59" name="Rectangle 101"/>
            <p:cNvSpPr>
              <a:spLocks noChangeArrowheads="1"/>
            </p:cNvSpPr>
            <p:nvPr/>
          </p:nvSpPr>
          <p:spPr bwMode="auto">
            <a:xfrm>
              <a:off x="925" y="2993"/>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20</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60" name="Rectangle 102"/>
            <p:cNvSpPr>
              <a:spLocks noChangeArrowheads="1"/>
            </p:cNvSpPr>
            <p:nvPr/>
          </p:nvSpPr>
          <p:spPr bwMode="auto">
            <a:xfrm>
              <a:off x="1486" y="2993"/>
              <a:ext cx="50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Hellène H.</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61" name="Rectangle 103"/>
            <p:cNvSpPr>
              <a:spLocks noChangeArrowheads="1"/>
            </p:cNvSpPr>
            <p:nvPr/>
          </p:nvSpPr>
          <p:spPr bwMode="auto">
            <a:xfrm>
              <a:off x="925" y="3116"/>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21</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62" name="Rectangle 104"/>
            <p:cNvSpPr>
              <a:spLocks noChangeArrowheads="1"/>
            </p:cNvSpPr>
            <p:nvPr/>
          </p:nvSpPr>
          <p:spPr bwMode="auto">
            <a:xfrm>
              <a:off x="1486" y="3116"/>
              <a:ext cx="52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Isabelle R.</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63" name="Rectangle 105"/>
            <p:cNvSpPr>
              <a:spLocks noChangeArrowheads="1"/>
            </p:cNvSpPr>
            <p:nvPr/>
          </p:nvSpPr>
          <p:spPr bwMode="auto">
            <a:xfrm>
              <a:off x="925" y="3238"/>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22</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64" name="Rectangle 106"/>
            <p:cNvSpPr>
              <a:spLocks noChangeArrowheads="1"/>
            </p:cNvSpPr>
            <p:nvPr/>
          </p:nvSpPr>
          <p:spPr bwMode="auto">
            <a:xfrm>
              <a:off x="1486" y="3238"/>
              <a:ext cx="3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Jean T.</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65" name="Rectangle 107"/>
            <p:cNvSpPr>
              <a:spLocks noChangeArrowheads="1"/>
            </p:cNvSpPr>
            <p:nvPr/>
          </p:nvSpPr>
          <p:spPr bwMode="auto">
            <a:xfrm>
              <a:off x="925" y="3361"/>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23</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66" name="Rectangle 108"/>
            <p:cNvSpPr>
              <a:spLocks noChangeArrowheads="1"/>
            </p:cNvSpPr>
            <p:nvPr/>
          </p:nvSpPr>
          <p:spPr bwMode="auto">
            <a:xfrm>
              <a:off x="1486" y="3361"/>
              <a:ext cx="57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Samanta D.</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67" name="Rectangle 109"/>
            <p:cNvSpPr>
              <a:spLocks noChangeArrowheads="1"/>
            </p:cNvSpPr>
            <p:nvPr/>
          </p:nvSpPr>
          <p:spPr bwMode="auto">
            <a:xfrm>
              <a:off x="925" y="3484"/>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24</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68" name="Rectangle 110"/>
            <p:cNvSpPr>
              <a:spLocks noChangeArrowheads="1"/>
            </p:cNvSpPr>
            <p:nvPr/>
          </p:nvSpPr>
          <p:spPr bwMode="auto">
            <a:xfrm>
              <a:off x="1486" y="3484"/>
              <a:ext cx="45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Berthe L.</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69" name="Rectangle 111"/>
            <p:cNvSpPr>
              <a:spLocks noChangeArrowheads="1"/>
            </p:cNvSpPr>
            <p:nvPr/>
          </p:nvSpPr>
          <p:spPr bwMode="auto">
            <a:xfrm>
              <a:off x="3571" y="654"/>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25</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70" name="Rectangle 112"/>
            <p:cNvSpPr>
              <a:spLocks noChangeArrowheads="1"/>
            </p:cNvSpPr>
            <p:nvPr/>
          </p:nvSpPr>
          <p:spPr bwMode="auto">
            <a:xfrm>
              <a:off x="4133" y="654"/>
              <a:ext cx="5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Monique Q.</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71" name="Rectangle 113"/>
            <p:cNvSpPr>
              <a:spLocks noChangeArrowheads="1"/>
            </p:cNvSpPr>
            <p:nvPr/>
          </p:nvSpPr>
          <p:spPr bwMode="auto">
            <a:xfrm>
              <a:off x="3571" y="777"/>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26</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72" name="Rectangle 114"/>
            <p:cNvSpPr>
              <a:spLocks noChangeArrowheads="1"/>
            </p:cNvSpPr>
            <p:nvPr/>
          </p:nvSpPr>
          <p:spPr bwMode="auto">
            <a:xfrm>
              <a:off x="4133" y="777"/>
              <a:ext cx="4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Régine D.</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73" name="Rectangle 115"/>
            <p:cNvSpPr>
              <a:spLocks noChangeArrowheads="1"/>
            </p:cNvSpPr>
            <p:nvPr/>
          </p:nvSpPr>
          <p:spPr bwMode="auto">
            <a:xfrm>
              <a:off x="3571" y="899"/>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27</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74" name="Rectangle 116"/>
            <p:cNvSpPr>
              <a:spLocks noChangeArrowheads="1"/>
            </p:cNvSpPr>
            <p:nvPr/>
          </p:nvSpPr>
          <p:spPr bwMode="auto">
            <a:xfrm>
              <a:off x="4133" y="899"/>
              <a:ext cx="4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Lucille L.</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75" name="Rectangle 117"/>
            <p:cNvSpPr>
              <a:spLocks noChangeArrowheads="1"/>
            </p:cNvSpPr>
            <p:nvPr/>
          </p:nvSpPr>
          <p:spPr bwMode="auto">
            <a:xfrm>
              <a:off x="3571" y="1022"/>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28</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76" name="Rectangle 118"/>
            <p:cNvSpPr>
              <a:spLocks noChangeArrowheads="1"/>
            </p:cNvSpPr>
            <p:nvPr/>
          </p:nvSpPr>
          <p:spPr bwMode="auto">
            <a:xfrm>
              <a:off x="4133" y="1022"/>
              <a:ext cx="5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Jérémy W.</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77" name="Rectangle 119"/>
            <p:cNvSpPr>
              <a:spLocks noChangeArrowheads="1"/>
            </p:cNvSpPr>
            <p:nvPr/>
          </p:nvSpPr>
          <p:spPr bwMode="auto">
            <a:xfrm>
              <a:off x="3571" y="1145"/>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29</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78" name="Rectangle 120"/>
            <p:cNvSpPr>
              <a:spLocks noChangeArrowheads="1"/>
            </p:cNvSpPr>
            <p:nvPr/>
          </p:nvSpPr>
          <p:spPr bwMode="auto">
            <a:xfrm>
              <a:off x="4133" y="1145"/>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Gilles D.</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79" name="Rectangle 121"/>
            <p:cNvSpPr>
              <a:spLocks noChangeArrowheads="1"/>
            </p:cNvSpPr>
            <p:nvPr/>
          </p:nvSpPr>
          <p:spPr bwMode="auto">
            <a:xfrm>
              <a:off x="3571" y="1267"/>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30</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80" name="Rectangle 122"/>
            <p:cNvSpPr>
              <a:spLocks noChangeArrowheads="1"/>
            </p:cNvSpPr>
            <p:nvPr/>
          </p:nvSpPr>
          <p:spPr bwMode="auto">
            <a:xfrm>
              <a:off x="4133" y="1267"/>
              <a:ext cx="51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Renaud S.</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81" name="Rectangle 123"/>
            <p:cNvSpPr>
              <a:spLocks noChangeArrowheads="1"/>
            </p:cNvSpPr>
            <p:nvPr/>
          </p:nvSpPr>
          <p:spPr bwMode="auto">
            <a:xfrm>
              <a:off x="3571" y="1390"/>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31</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82" name="Rectangle 124"/>
            <p:cNvSpPr>
              <a:spLocks noChangeArrowheads="1"/>
            </p:cNvSpPr>
            <p:nvPr/>
          </p:nvSpPr>
          <p:spPr bwMode="auto">
            <a:xfrm>
              <a:off x="4133" y="1390"/>
              <a:ext cx="43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Pierre K.</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83" name="Rectangle 125"/>
            <p:cNvSpPr>
              <a:spLocks noChangeArrowheads="1"/>
            </p:cNvSpPr>
            <p:nvPr/>
          </p:nvSpPr>
          <p:spPr bwMode="auto">
            <a:xfrm>
              <a:off x="3571" y="1513"/>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u="sng">
                  <a:solidFill>
                    <a:srgbClr val="FF0000"/>
                  </a:solidFill>
                  <a:latin typeface="Arial" panose="020B0604020202020204" pitchFamily="34" charset="0"/>
                  <a:cs typeface="Times New Roman" panose="02020603050405020304" pitchFamily="18" charset="0"/>
                </a:rPr>
                <a:t>32</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84" name="Rectangle 126"/>
            <p:cNvSpPr>
              <a:spLocks noChangeArrowheads="1"/>
            </p:cNvSpPr>
            <p:nvPr/>
          </p:nvSpPr>
          <p:spPr bwMode="auto">
            <a:xfrm>
              <a:off x="4133" y="1513"/>
              <a:ext cx="36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u="sng">
                  <a:solidFill>
                    <a:srgbClr val="FF0000"/>
                  </a:solidFill>
                  <a:latin typeface="Arial" panose="020B0604020202020204" pitchFamily="34" charset="0"/>
                  <a:cs typeface="Times New Roman" panose="02020603050405020304" pitchFamily="18" charset="0"/>
                </a:rPr>
                <a:t>Mike R.</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85" name="Rectangle 127"/>
            <p:cNvSpPr>
              <a:spLocks noChangeArrowheads="1"/>
            </p:cNvSpPr>
            <p:nvPr/>
          </p:nvSpPr>
          <p:spPr bwMode="auto">
            <a:xfrm>
              <a:off x="3571" y="1635"/>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33</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86" name="Rectangle 128"/>
            <p:cNvSpPr>
              <a:spLocks noChangeArrowheads="1"/>
            </p:cNvSpPr>
            <p:nvPr/>
          </p:nvSpPr>
          <p:spPr bwMode="auto">
            <a:xfrm>
              <a:off x="4133" y="1635"/>
              <a:ext cx="42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Marie M.</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87" name="Rectangle 129"/>
            <p:cNvSpPr>
              <a:spLocks noChangeArrowheads="1"/>
            </p:cNvSpPr>
            <p:nvPr/>
          </p:nvSpPr>
          <p:spPr bwMode="auto">
            <a:xfrm>
              <a:off x="3571" y="1758"/>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34</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88" name="Rectangle 130"/>
            <p:cNvSpPr>
              <a:spLocks noChangeArrowheads="1"/>
            </p:cNvSpPr>
            <p:nvPr/>
          </p:nvSpPr>
          <p:spPr bwMode="auto">
            <a:xfrm>
              <a:off x="4133" y="1758"/>
              <a:ext cx="47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Gaétan Z.</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89" name="Rectangle 131"/>
            <p:cNvSpPr>
              <a:spLocks noChangeArrowheads="1"/>
            </p:cNvSpPr>
            <p:nvPr/>
          </p:nvSpPr>
          <p:spPr bwMode="auto">
            <a:xfrm>
              <a:off x="3571" y="1881"/>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35</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90" name="Rectangle 132"/>
            <p:cNvSpPr>
              <a:spLocks noChangeArrowheads="1"/>
            </p:cNvSpPr>
            <p:nvPr/>
          </p:nvSpPr>
          <p:spPr bwMode="auto">
            <a:xfrm>
              <a:off x="4133" y="1881"/>
              <a:ext cx="4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Fidèle D.</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91" name="Rectangle 133"/>
            <p:cNvSpPr>
              <a:spLocks noChangeArrowheads="1"/>
            </p:cNvSpPr>
            <p:nvPr/>
          </p:nvSpPr>
          <p:spPr bwMode="auto">
            <a:xfrm>
              <a:off x="3571" y="2003"/>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36</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92" name="Rectangle 134"/>
            <p:cNvSpPr>
              <a:spLocks noChangeArrowheads="1"/>
            </p:cNvSpPr>
            <p:nvPr/>
          </p:nvSpPr>
          <p:spPr bwMode="auto">
            <a:xfrm>
              <a:off x="4133" y="2003"/>
              <a:ext cx="40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Maria P.</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93" name="Rectangle 135"/>
            <p:cNvSpPr>
              <a:spLocks noChangeArrowheads="1"/>
            </p:cNvSpPr>
            <p:nvPr/>
          </p:nvSpPr>
          <p:spPr bwMode="auto">
            <a:xfrm>
              <a:off x="3571" y="2126"/>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37</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94" name="Rectangle 136"/>
            <p:cNvSpPr>
              <a:spLocks noChangeArrowheads="1"/>
            </p:cNvSpPr>
            <p:nvPr/>
          </p:nvSpPr>
          <p:spPr bwMode="auto">
            <a:xfrm>
              <a:off x="4133" y="2126"/>
              <a:ext cx="7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Anne-Marie G.</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95" name="Rectangle 137"/>
            <p:cNvSpPr>
              <a:spLocks noChangeArrowheads="1"/>
            </p:cNvSpPr>
            <p:nvPr/>
          </p:nvSpPr>
          <p:spPr bwMode="auto">
            <a:xfrm>
              <a:off x="3571" y="2248"/>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38</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96" name="Rectangle 138"/>
            <p:cNvSpPr>
              <a:spLocks noChangeArrowheads="1"/>
            </p:cNvSpPr>
            <p:nvPr/>
          </p:nvSpPr>
          <p:spPr bwMode="auto">
            <a:xfrm>
              <a:off x="4133" y="2248"/>
              <a:ext cx="4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Michel K.</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97" name="Rectangle 139"/>
            <p:cNvSpPr>
              <a:spLocks noChangeArrowheads="1"/>
            </p:cNvSpPr>
            <p:nvPr/>
          </p:nvSpPr>
          <p:spPr bwMode="auto">
            <a:xfrm>
              <a:off x="3571" y="2371"/>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39</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98" name="Rectangle 140"/>
            <p:cNvSpPr>
              <a:spLocks noChangeArrowheads="1"/>
            </p:cNvSpPr>
            <p:nvPr/>
          </p:nvSpPr>
          <p:spPr bwMode="auto">
            <a:xfrm>
              <a:off x="4133" y="2371"/>
              <a:ext cx="4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Gaston C.</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799" name="Rectangle 141"/>
            <p:cNvSpPr>
              <a:spLocks noChangeArrowheads="1"/>
            </p:cNvSpPr>
            <p:nvPr/>
          </p:nvSpPr>
          <p:spPr bwMode="auto">
            <a:xfrm>
              <a:off x="3571" y="2494"/>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u="sng">
                  <a:solidFill>
                    <a:srgbClr val="FF0000"/>
                  </a:solidFill>
                  <a:latin typeface="Arial" panose="020B0604020202020204" pitchFamily="34" charset="0"/>
                  <a:cs typeface="Times New Roman" panose="02020603050405020304" pitchFamily="18" charset="0"/>
                </a:rPr>
                <a:t>40</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00" name="Rectangle 142"/>
            <p:cNvSpPr>
              <a:spLocks noChangeArrowheads="1"/>
            </p:cNvSpPr>
            <p:nvPr/>
          </p:nvSpPr>
          <p:spPr bwMode="auto">
            <a:xfrm>
              <a:off x="4133" y="2494"/>
              <a:ext cx="40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u="sng">
                  <a:solidFill>
                    <a:srgbClr val="FF0000"/>
                  </a:solidFill>
                  <a:latin typeface="Arial" panose="020B0604020202020204" pitchFamily="34" charset="0"/>
                  <a:cs typeface="Times New Roman" panose="02020603050405020304" pitchFamily="18" charset="0"/>
                </a:rPr>
                <a:t>Alain M.</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01" name="Rectangle 143"/>
            <p:cNvSpPr>
              <a:spLocks noChangeArrowheads="1"/>
            </p:cNvSpPr>
            <p:nvPr/>
          </p:nvSpPr>
          <p:spPr bwMode="auto">
            <a:xfrm>
              <a:off x="3571" y="2616"/>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41</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02" name="Rectangle 144"/>
            <p:cNvSpPr>
              <a:spLocks noChangeArrowheads="1"/>
            </p:cNvSpPr>
            <p:nvPr/>
          </p:nvSpPr>
          <p:spPr bwMode="auto">
            <a:xfrm>
              <a:off x="4133" y="2616"/>
              <a:ext cx="4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Olivier P.</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03" name="Rectangle 145"/>
            <p:cNvSpPr>
              <a:spLocks noChangeArrowheads="1"/>
            </p:cNvSpPr>
            <p:nvPr/>
          </p:nvSpPr>
          <p:spPr bwMode="auto">
            <a:xfrm>
              <a:off x="3571" y="2739"/>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42</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04" name="Rectangle 146"/>
            <p:cNvSpPr>
              <a:spLocks noChangeArrowheads="1"/>
            </p:cNvSpPr>
            <p:nvPr/>
          </p:nvSpPr>
          <p:spPr bwMode="auto">
            <a:xfrm>
              <a:off x="4133" y="2739"/>
              <a:ext cx="67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Geneviève M.</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05" name="Rectangle 147"/>
            <p:cNvSpPr>
              <a:spLocks noChangeArrowheads="1"/>
            </p:cNvSpPr>
            <p:nvPr/>
          </p:nvSpPr>
          <p:spPr bwMode="auto">
            <a:xfrm>
              <a:off x="3571" y="2862"/>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43</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06" name="Rectangle 148"/>
            <p:cNvSpPr>
              <a:spLocks noChangeArrowheads="1"/>
            </p:cNvSpPr>
            <p:nvPr/>
          </p:nvSpPr>
          <p:spPr bwMode="auto">
            <a:xfrm>
              <a:off x="4133" y="2862"/>
              <a:ext cx="4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Berthe D.</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07" name="Rectangle 149"/>
            <p:cNvSpPr>
              <a:spLocks noChangeArrowheads="1"/>
            </p:cNvSpPr>
            <p:nvPr/>
          </p:nvSpPr>
          <p:spPr bwMode="auto">
            <a:xfrm>
              <a:off x="3571" y="2984"/>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44</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08" name="Rectangle 150"/>
            <p:cNvSpPr>
              <a:spLocks noChangeArrowheads="1"/>
            </p:cNvSpPr>
            <p:nvPr/>
          </p:nvSpPr>
          <p:spPr bwMode="auto">
            <a:xfrm>
              <a:off x="4133" y="2984"/>
              <a:ext cx="69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Jean Pierre P.</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09" name="Rectangle 151"/>
            <p:cNvSpPr>
              <a:spLocks noChangeArrowheads="1"/>
            </p:cNvSpPr>
            <p:nvPr/>
          </p:nvSpPr>
          <p:spPr bwMode="auto">
            <a:xfrm>
              <a:off x="3571" y="3107"/>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45</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10" name="Rectangle 152"/>
            <p:cNvSpPr>
              <a:spLocks noChangeArrowheads="1"/>
            </p:cNvSpPr>
            <p:nvPr/>
          </p:nvSpPr>
          <p:spPr bwMode="auto">
            <a:xfrm>
              <a:off x="4133" y="3107"/>
              <a:ext cx="5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Jacques B.</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11" name="Rectangle 153"/>
            <p:cNvSpPr>
              <a:spLocks noChangeArrowheads="1"/>
            </p:cNvSpPr>
            <p:nvPr/>
          </p:nvSpPr>
          <p:spPr bwMode="auto">
            <a:xfrm>
              <a:off x="3571" y="3230"/>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46</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12" name="Rectangle 154"/>
            <p:cNvSpPr>
              <a:spLocks noChangeArrowheads="1"/>
            </p:cNvSpPr>
            <p:nvPr/>
          </p:nvSpPr>
          <p:spPr bwMode="auto">
            <a:xfrm>
              <a:off x="4133" y="3230"/>
              <a:ext cx="5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François P.</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13" name="Rectangle 155"/>
            <p:cNvSpPr>
              <a:spLocks noChangeArrowheads="1"/>
            </p:cNvSpPr>
            <p:nvPr/>
          </p:nvSpPr>
          <p:spPr bwMode="auto">
            <a:xfrm>
              <a:off x="3571" y="3352"/>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47</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14" name="Rectangle 156"/>
            <p:cNvSpPr>
              <a:spLocks noChangeArrowheads="1"/>
            </p:cNvSpPr>
            <p:nvPr/>
          </p:nvSpPr>
          <p:spPr bwMode="auto">
            <a:xfrm>
              <a:off x="4133" y="3352"/>
              <a:ext cx="69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Dominique M.</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15" name="Rectangle 157"/>
            <p:cNvSpPr>
              <a:spLocks noChangeArrowheads="1"/>
            </p:cNvSpPr>
            <p:nvPr/>
          </p:nvSpPr>
          <p:spPr bwMode="auto">
            <a:xfrm>
              <a:off x="3571" y="3475"/>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48</a:t>
              </a:r>
              <a:endParaRPr lang="en-GB" altLang="fa-IR" sz="1800">
                <a:solidFill>
                  <a:srgbClr val="000000"/>
                </a:solidFill>
                <a:latin typeface="Times New Roman" panose="02020603050405020304" pitchFamily="18" charset="0"/>
                <a:cs typeface="Times New Roman" panose="02020603050405020304" pitchFamily="18" charset="0"/>
              </a:endParaRPr>
            </a:p>
          </p:txBody>
        </p:sp>
        <p:sp>
          <p:nvSpPr>
            <p:cNvPr id="70816" name="Rectangle 158"/>
            <p:cNvSpPr>
              <a:spLocks noChangeArrowheads="1"/>
            </p:cNvSpPr>
            <p:nvPr/>
          </p:nvSpPr>
          <p:spPr bwMode="auto">
            <a:xfrm>
              <a:off x="4133" y="3475"/>
              <a:ext cx="5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en-GB" altLang="fa-IR" sz="975" b="1">
                  <a:solidFill>
                    <a:srgbClr val="000080"/>
                  </a:solidFill>
                  <a:latin typeface="Arial" panose="020B0604020202020204" pitchFamily="34" charset="0"/>
                  <a:cs typeface="Times New Roman" panose="02020603050405020304" pitchFamily="18" charset="0"/>
                </a:rPr>
                <a:t>Antoine C.</a:t>
              </a:r>
              <a:endParaRPr lang="en-GB" altLang="fa-IR" sz="1800">
                <a:solidFill>
                  <a:srgbClr val="000000"/>
                </a:solidFill>
                <a:latin typeface="Times New Roman" panose="02020603050405020304" pitchFamily="18" charset="0"/>
                <a:cs typeface="Times New Roman" panose="02020603050405020304" pitchFamily="18" charset="0"/>
              </a:endParaRPr>
            </a:p>
          </p:txBody>
        </p:sp>
      </p:grpSp>
      <p:sp>
        <p:nvSpPr>
          <p:cNvPr id="70660" name="TextBox 1"/>
          <p:cNvSpPr txBox="1">
            <a:spLocks noChangeArrowheads="1"/>
          </p:cNvSpPr>
          <p:nvPr/>
        </p:nvSpPr>
        <p:spPr bwMode="auto">
          <a:xfrm>
            <a:off x="7484269" y="1273969"/>
            <a:ext cx="12918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FontTx/>
              <a:buNone/>
            </a:pPr>
            <a:r>
              <a:rPr lang="fa-IR" altLang="fa-IR" sz="2100" b="1">
                <a:solidFill>
                  <a:prstClr val="white"/>
                </a:solidFill>
              </a:rPr>
              <a:t>قرعه کشی</a:t>
            </a:r>
          </a:p>
        </p:txBody>
      </p:sp>
      <p:sp>
        <p:nvSpPr>
          <p:cNvPr id="7066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cs typeface="Arial" panose="020B060402020202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a:spcBef>
                <a:spcPct val="0"/>
              </a:spcBef>
              <a:buFontTx/>
              <a:buNone/>
            </a:pPr>
            <a:fld id="{2581BB20-73E8-4367-BFDF-29B5D0EDDB31}" type="slidenum">
              <a:rPr lang="ar-SA" altLang="fa-IR" sz="900">
                <a:solidFill>
                  <a:srgbClr val="898989"/>
                </a:solidFill>
              </a:rPr>
              <a:pPr>
                <a:spcBef>
                  <a:spcPct val="0"/>
                </a:spcBef>
                <a:buFontTx/>
                <a:buNone/>
              </a:pPr>
              <a:t>148</a:t>
            </a:fld>
            <a:endParaRPr lang="en-US" altLang="fa-IR" sz="900">
              <a:solidFill>
                <a:srgbClr val="898989"/>
              </a:solidFill>
            </a:endParaRPr>
          </a:p>
        </p:txBody>
      </p:sp>
    </p:spTree>
    <p:extLst>
      <p:ext uri="{BB962C8B-B14F-4D97-AF65-F5344CB8AC3E}">
        <p14:creationId xmlns:p14="http://schemas.microsoft.com/office/powerpoint/2010/main" val="2233674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wipe(down)">
                                      <p:cBhvr>
                                        <p:cTn id="7"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0588" y="1056085"/>
            <a:ext cx="7239000" cy="857250"/>
          </a:xfrm>
        </p:spPr>
        <p:txBody>
          <a:bodyPr/>
          <a:lstStyle/>
          <a:p>
            <a:pPr algn="r" rtl="1" eaLnBrk="1" fontAlgn="auto" hangingPunct="1">
              <a:spcAft>
                <a:spcPts val="0"/>
              </a:spcAft>
              <a:defRPr/>
            </a:pPr>
            <a:r>
              <a:rPr lang="fa-IR" dirty="0" smtClean="0"/>
              <a:t>مشکلات نمونه گیری تصادفی</a:t>
            </a:r>
            <a:endParaRPr lang="en-US" dirty="0"/>
          </a:p>
        </p:txBody>
      </p:sp>
      <p:sp>
        <p:nvSpPr>
          <p:cNvPr id="65539" name="Content Placeholder 2"/>
          <p:cNvSpPr>
            <a:spLocks noGrp="1"/>
          </p:cNvSpPr>
          <p:nvPr>
            <p:ph idx="4294967295"/>
          </p:nvPr>
        </p:nvSpPr>
        <p:spPr>
          <a:xfrm>
            <a:off x="1" y="2046685"/>
            <a:ext cx="8261747" cy="3634978"/>
          </a:xfrm>
        </p:spPr>
        <p:txBody>
          <a:bodyPr/>
          <a:lstStyle/>
          <a:p>
            <a:pPr algn="r" rtl="1" eaLnBrk="1" hangingPunct="1">
              <a:lnSpc>
                <a:spcPct val="150000"/>
              </a:lnSpc>
              <a:buClr>
                <a:srgbClr val="FF0000"/>
              </a:buClr>
              <a:buFont typeface="Wingdings" panose="05000000000000000000" pitchFamily="2" charset="2"/>
              <a:buChar char="q"/>
            </a:pPr>
            <a:r>
              <a:rPr lang="fa-IR" altLang="fa-IR" smtClean="0"/>
              <a:t>محقق اسم همه  افراد جامعه را باید داشته باشد.</a:t>
            </a:r>
          </a:p>
          <a:p>
            <a:pPr algn="r" rtl="1" eaLnBrk="1" hangingPunct="1">
              <a:lnSpc>
                <a:spcPct val="150000"/>
              </a:lnSpc>
              <a:buClr>
                <a:srgbClr val="FF0000"/>
              </a:buClr>
              <a:buFont typeface="Wingdings" panose="05000000000000000000" pitchFamily="2" charset="2"/>
              <a:buChar char="q"/>
            </a:pPr>
            <a:r>
              <a:rPr lang="fa-IR" altLang="fa-IR" smtClean="0"/>
              <a:t>ممکن است در یک گوشه شهر یا واحد نمونه ها شانس مساوی برای ورود نداشته باشند.</a:t>
            </a:r>
          </a:p>
          <a:p>
            <a:pPr algn="r" rtl="1" eaLnBrk="1" hangingPunct="1">
              <a:lnSpc>
                <a:spcPct val="150000"/>
              </a:lnSpc>
              <a:buClr>
                <a:srgbClr val="FF0000"/>
              </a:buClr>
              <a:buFont typeface="Wingdings" panose="05000000000000000000" pitchFamily="2" charset="2"/>
              <a:buChar char="q"/>
            </a:pPr>
            <a:r>
              <a:rPr lang="fa-IR" altLang="fa-IR" smtClean="0"/>
              <a:t>در این نمونه گیری مطمئن نیستیم نسبت کسانی که ویژگی خاصی را درحجم نمونه دارند برابر همین نسبت در جامعه هست.</a:t>
            </a:r>
            <a:endParaRPr lang="en-US" altLang="fa-IR" smtClean="0">
              <a:cs typeface="Tahoma" panose="020B0604030504040204" pitchFamily="34" charset="0"/>
            </a:endParaRPr>
          </a:p>
        </p:txBody>
      </p:sp>
      <p:sp>
        <p:nvSpPr>
          <p:cNvPr id="727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16E4D10-D4A1-4B53-9DDE-425D3E9BFE27}" type="slidenum">
              <a:rPr lang="en-US" altLang="fa-IR" smtClean="0">
                <a:solidFill>
                  <a:srgbClr val="FFFFFF"/>
                </a:solidFill>
                <a:latin typeface="Century Schoolbook" panose="02040604050505020304" pitchFamily="18" charset="0"/>
              </a:rPr>
              <a:pPr/>
              <a:t>149</a:t>
            </a:fld>
            <a:endParaRPr lang="en-US" altLang="fa-IR" smtClean="0">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436382717"/>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1000"/>
                                        <p:tgtEl>
                                          <p:spTgt spid="65539">
                                            <p:txEl>
                                              <p:pRg st="0" end="0"/>
                                            </p:txEl>
                                          </p:spTgt>
                                        </p:tgtEl>
                                      </p:cBhvr>
                                    </p:animEffect>
                                    <p:anim calcmode="lin" valueType="num">
                                      <p:cBhvr>
                                        <p:cTn id="8" dur="10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9">
                                            <p:txEl>
                                              <p:pRg st="1" end="1"/>
                                            </p:txEl>
                                          </p:spTgt>
                                        </p:tgtEl>
                                        <p:attrNameLst>
                                          <p:attrName>style.visibility</p:attrName>
                                        </p:attrNameLst>
                                      </p:cBhvr>
                                      <p:to>
                                        <p:strVal val="visible"/>
                                      </p:to>
                                    </p:set>
                                    <p:animEffect transition="in" filter="fade">
                                      <p:cBhvr>
                                        <p:cTn id="14" dur="1000"/>
                                        <p:tgtEl>
                                          <p:spTgt spid="65539">
                                            <p:txEl>
                                              <p:pRg st="1" end="1"/>
                                            </p:txEl>
                                          </p:spTgt>
                                        </p:tgtEl>
                                      </p:cBhvr>
                                    </p:animEffect>
                                    <p:anim calcmode="lin" valueType="num">
                                      <p:cBhvr>
                                        <p:cTn id="15" dur="10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539">
                                            <p:txEl>
                                              <p:pRg st="2" end="2"/>
                                            </p:txEl>
                                          </p:spTgt>
                                        </p:tgtEl>
                                        <p:attrNameLst>
                                          <p:attrName>style.visibility</p:attrName>
                                        </p:attrNameLst>
                                      </p:cBhvr>
                                      <p:to>
                                        <p:strVal val="visible"/>
                                      </p:to>
                                    </p:set>
                                    <p:animEffect transition="in" filter="fade">
                                      <p:cBhvr>
                                        <p:cTn id="21" dur="1000"/>
                                        <p:tgtEl>
                                          <p:spTgt spid="65539">
                                            <p:txEl>
                                              <p:pRg st="2" end="2"/>
                                            </p:txEl>
                                          </p:spTgt>
                                        </p:tgtEl>
                                      </p:cBhvr>
                                    </p:animEffect>
                                    <p:anim calcmode="lin" valueType="num">
                                      <p:cBhvr>
                                        <p:cTn id="22" dur="10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55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095FEDC-DE4A-482C-93E1-3548D489181E}" type="slidenum">
              <a:rPr lang="ar-SA"/>
              <a:pPr>
                <a:defRPr/>
              </a:pPr>
              <a:t>15</a:t>
            </a:fld>
            <a:endParaRPr lang="en-US"/>
          </a:p>
        </p:txBody>
      </p:sp>
      <p:sp>
        <p:nvSpPr>
          <p:cNvPr id="24579" name="Rectangle 3"/>
          <p:cNvSpPr>
            <a:spLocks noGrp="1" noChangeArrowheads="1"/>
          </p:cNvSpPr>
          <p:nvPr>
            <p:ph type="body" idx="4294967295"/>
          </p:nvPr>
        </p:nvSpPr>
        <p:spPr>
          <a:xfrm>
            <a:off x="571500" y="428625"/>
            <a:ext cx="8072438" cy="6215063"/>
          </a:xfrm>
        </p:spPr>
        <p:txBody>
          <a:bodyPr>
            <a:normAutofit/>
          </a:bodyPr>
          <a:lstStyle/>
          <a:p>
            <a:pPr marL="274320" indent="-274320" algn="ctr" eaLnBrk="1" fontAlgn="auto" hangingPunct="1">
              <a:lnSpc>
                <a:spcPct val="80000"/>
              </a:lnSpc>
              <a:spcBef>
                <a:spcPts val="580"/>
              </a:spcBef>
              <a:spcAft>
                <a:spcPts val="0"/>
              </a:spcAft>
              <a:buFontTx/>
              <a:buNone/>
              <a:defRPr/>
            </a:pPr>
            <a:r>
              <a:rPr lang="fa-IR" sz="4800" b="1" dirty="0">
                <a:solidFill>
                  <a:srgbClr val="FF0000"/>
                </a:solidFill>
                <a:cs typeface="B Nazanin" pitchFamily="2" charset="-78"/>
              </a:rPr>
              <a:t>قابليت اجرا</a:t>
            </a:r>
          </a:p>
          <a:p>
            <a:pPr marL="274320" indent="-274320" algn="r" rtl="1" eaLnBrk="1" fontAlgn="auto" hangingPunct="1">
              <a:lnSpc>
                <a:spcPct val="80000"/>
              </a:lnSpc>
              <a:spcBef>
                <a:spcPts val="580"/>
              </a:spcBef>
              <a:spcAft>
                <a:spcPts val="0"/>
              </a:spcAft>
              <a:buFontTx/>
              <a:buNone/>
              <a:defRPr/>
            </a:pPr>
            <a:r>
              <a:rPr lang="fa-IR" dirty="0">
                <a:cs typeface="B Nazanin" pitchFamily="2" charset="-78"/>
              </a:rPr>
              <a:t>از </a:t>
            </a:r>
            <a:r>
              <a:rPr lang="fa-IR" dirty="0" smtClean="0">
                <a:cs typeface="B Nazanin" pitchFamily="2" charset="-78"/>
              </a:rPr>
              <a:t>نظر:</a:t>
            </a:r>
            <a:endParaRPr lang="fa-IR" dirty="0">
              <a:latin typeface="Arial" pitchFamily="34" charset="0"/>
              <a:cs typeface="B Nazanin" pitchFamily="2" charset="-78"/>
            </a:endParaRPr>
          </a:p>
          <a:p>
            <a:pPr marL="274320" indent="-274320" algn="r" rtl="1" eaLnBrk="1" fontAlgn="auto" hangingPunct="1">
              <a:lnSpc>
                <a:spcPct val="80000"/>
              </a:lnSpc>
              <a:spcBef>
                <a:spcPts val="580"/>
              </a:spcBef>
              <a:spcAft>
                <a:spcPts val="0"/>
              </a:spcAft>
              <a:buClr>
                <a:srgbClr val="FF0000"/>
              </a:buClr>
              <a:buFont typeface="Wingdings" pitchFamily="2" charset="2"/>
              <a:buChar char="v"/>
              <a:defRPr/>
            </a:pPr>
            <a:r>
              <a:rPr lang="fa-IR" dirty="0">
                <a:latin typeface="Arial" pitchFamily="34" charset="0"/>
                <a:cs typeface="B Nazanin" pitchFamily="2" charset="-78"/>
              </a:rPr>
              <a:t>نیروی انسانی</a:t>
            </a:r>
          </a:p>
          <a:p>
            <a:pPr marL="274320" indent="-274320" algn="r" rtl="1" eaLnBrk="1" fontAlgn="auto" hangingPunct="1">
              <a:lnSpc>
                <a:spcPct val="80000"/>
              </a:lnSpc>
              <a:spcBef>
                <a:spcPts val="580"/>
              </a:spcBef>
              <a:spcAft>
                <a:spcPts val="0"/>
              </a:spcAft>
              <a:buClr>
                <a:srgbClr val="FF0000"/>
              </a:buClr>
              <a:buFont typeface="Wingdings" pitchFamily="2" charset="2"/>
              <a:buChar char="v"/>
              <a:defRPr/>
            </a:pPr>
            <a:r>
              <a:rPr lang="fa-IR" dirty="0">
                <a:latin typeface="Arial" pitchFamily="34" charset="0"/>
                <a:cs typeface="B Nazanin" pitchFamily="2" charset="-78"/>
              </a:rPr>
              <a:t>زمان</a:t>
            </a:r>
          </a:p>
          <a:p>
            <a:pPr marL="274320" indent="-274320" algn="r" rtl="1" eaLnBrk="1" fontAlgn="auto" hangingPunct="1">
              <a:lnSpc>
                <a:spcPct val="80000"/>
              </a:lnSpc>
              <a:spcBef>
                <a:spcPts val="580"/>
              </a:spcBef>
              <a:spcAft>
                <a:spcPts val="0"/>
              </a:spcAft>
              <a:buClr>
                <a:srgbClr val="FF0000"/>
              </a:buClr>
              <a:buFont typeface="Wingdings" pitchFamily="2" charset="2"/>
              <a:buChar char="v"/>
              <a:defRPr/>
            </a:pPr>
            <a:r>
              <a:rPr lang="fa-IR" dirty="0">
                <a:latin typeface="Arial" pitchFamily="34" charset="0"/>
                <a:cs typeface="B Nazanin" pitchFamily="2" charset="-78"/>
              </a:rPr>
              <a:t>تجهیزات</a:t>
            </a:r>
          </a:p>
          <a:p>
            <a:pPr marL="274320" indent="-274320" algn="r" rtl="1" eaLnBrk="1" fontAlgn="auto" hangingPunct="1">
              <a:lnSpc>
                <a:spcPct val="80000"/>
              </a:lnSpc>
              <a:spcBef>
                <a:spcPts val="580"/>
              </a:spcBef>
              <a:spcAft>
                <a:spcPts val="0"/>
              </a:spcAft>
              <a:buClr>
                <a:srgbClr val="FF0000"/>
              </a:buClr>
              <a:buFont typeface="Wingdings" pitchFamily="2" charset="2"/>
              <a:buChar char="v"/>
              <a:defRPr/>
            </a:pPr>
            <a:r>
              <a:rPr lang="fa-IR" dirty="0">
                <a:latin typeface="Arial" pitchFamily="34" charset="0"/>
                <a:cs typeface="B Nazanin" pitchFamily="2" charset="-78"/>
              </a:rPr>
              <a:t> منابع مالی</a:t>
            </a:r>
          </a:p>
          <a:p>
            <a:pPr marL="274320" indent="-274320" algn="r" rtl="1" eaLnBrk="1" fontAlgn="auto" hangingPunct="1">
              <a:lnSpc>
                <a:spcPct val="80000"/>
              </a:lnSpc>
              <a:spcBef>
                <a:spcPts val="580"/>
              </a:spcBef>
              <a:spcAft>
                <a:spcPts val="0"/>
              </a:spcAft>
              <a:buFont typeface="Wingdings 2"/>
              <a:buChar char=""/>
              <a:defRPr/>
            </a:pPr>
            <a:endParaRPr lang="fa-IR" b="1" dirty="0">
              <a:solidFill>
                <a:srgbClr val="000066"/>
              </a:solidFill>
              <a:latin typeface="Arial" pitchFamily="34" charset="0"/>
              <a:cs typeface="B Nazanin" pitchFamily="2" charset="-78"/>
            </a:endParaRPr>
          </a:p>
          <a:p>
            <a:pPr marL="274320" indent="-274320" algn="r" rtl="1" eaLnBrk="1" fontAlgn="auto" hangingPunct="1">
              <a:lnSpc>
                <a:spcPct val="80000"/>
              </a:lnSpc>
              <a:spcBef>
                <a:spcPts val="580"/>
              </a:spcBef>
              <a:spcAft>
                <a:spcPts val="0"/>
              </a:spcAft>
              <a:buFontTx/>
              <a:buNone/>
              <a:defRPr/>
            </a:pPr>
            <a:r>
              <a:rPr lang="fa-IR" b="1" dirty="0">
                <a:solidFill>
                  <a:srgbClr val="0070C0"/>
                </a:solidFill>
                <a:latin typeface="Arial" pitchFamily="34" charset="0"/>
                <a:cs typeface="B Nazanin" pitchFamily="2" charset="-78"/>
              </a:rPr>
              <a:t>امتیاز دهی :</a:t>
            </a:r>
          </a:p>
          <a:p>
            <a:pPr marL="274320" indent="-274320" algn="r" rtl="1" eaLnBrk="1" fontAlgn="auto" hangingPunct="1">
              <a:lnSpc>
                <a:spcPct val="80000"/>
              </a:lnSpc>
              <a:spcBef>
                <a:spcPts val="580"/>
              </a:spcBef>
              <a:spcAft>
                <a:spcPts val="0"/>
              </a:spcAft>
              <a:buClr>
                <a:srgbClr val="FF0000"/>
              </a:buClr>
              <a:buFont typeface="Wingdings" pitchFamily="2" charset="2"/>
              <a:buChar char="v"/>
              <a:defRPr/>
            </a:pPr>
            <a:r>
              <a:rPr lang="fa-IR" dirty="0" smtClean="0">
                <a:latin typeface="Arial" pitchFamily="34" charset="0"/>
                <a:cs typeface="B Nazanin" pitchFamily="2" charset="-78"/>
              </a:rPr>
              <a:t>قابل </a:t>
            </a:r>
            <a:r>
              <a:rPr lang="fa-IR" dirty="0">
                <a:latin typeface="Arial" pitchFamily="34" charset="0"/>
                <a:cs typeface="B Nazanin" pitchFamily="2" charset="-78"/>
              </a:rPr>
              <a:t>اجراست</a:t>
            </a:r>
          </a:p>
          <a:p>
            <a:pPr marL="274320" indent="-274320" algn="r" rtl="1" eaLnBrk="1" fontAlgn="auto" hangingPunct="1">
              <a:lnSpc>
                <a:spcPct val="80000"/>
              </a:lnSpc>
              <a:spcBef>
                <a:spcPts val="580"/>
              </a:spcBef>
              <a:spcAft>
                <a:spcPts val="0"/>
              </a:spcAft>
              <a:buClr>
                <a:srgbClr val="FF0000"/>
              </a:buClr>
              <a:buFont typeface="Wingdings" pitchFamily="2" charset="2"/>
              <a:buChar char="v"/>
              <a:defRPr/>
            </a:pPr>
            <a:r>
              <a:rPr lang="fa-IR" dirty="0" smtClean="0">
                <a:latin typeface="Arial" pitchFamily="34" charset="0"/>
                <a:cs typeface="B Nazanin" pitchFamily="2" charset="-78"/>
              </a:rPr>
              <a:t>قابل </a:t>
            </a:r>
            <a:r>
              <a:rPr lang="fa-IR" dirty="0">
                <a:latin typeface="Arial" pitchFamily="34" charset="0"/>
                <a:cs typeface="B Nazanin" pitchFamily="2" charset="-78"/>
              </a:rPr>
              <a:t>اجرا نیست</a:t>
            </a:r>
          </a:p>
          <a:p>
            <a:pPr marL="274320" indent="-274320" eaLnBrk="1" fontAlgn="auto" hangingPunct="1">
              <a:lnSpc>
                <a:spcPct val="80000"/>
              </a:lnSpc>
              <a:spcBef>
                <a:spcPts val="580"/>
              </a:spcBef>
              <a:spcAft>
                <a:spcPts val="0"/>
              </a:spcAft>
              <a:buFontTx/>
              <a:buNone/>
              <a:defRPr/>
            </a:pPr>
            <a:endParaRPr lang="en-US" b="1" dirty="0">
              <a:solidFill>
                <a:srgbClr val="FF5050"/>
              </a:solidFill>
              <a:cs typeface="B Nazanin" pitchFamily="2" charset="-78"/>
            </a:endParaRPr>
          </a:p>
          <a:p>
            <a:pPr marL="274320" indent="-274320" eaLnBrk="1" fontAlgn="auto" hangingPunct="1">
              <a:lnSpc>
                <a:spcPct val="80000"/>
              </a:lnSpc>
              <a:spcBef>
                <a:spcPts val="580"/>
              </a:spcBef>
              <a:spcAft>
                <a:spcPts val="0"/>
              </a:spcAft>
              <a:buFontTx/>
              <a:buNone/>
              <a:defRPr/>
            </a:pPr>
            <a:endParaRPr lang="en-US" b="1" dirty="0">
              <a:solidFill>
                <a:srgbClr val="000066"/>
              </a:solidFill>
              <a:cs typeface="B Nazanin" pitchFamily="2" charset="-78"/>
            </a:endParaRP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2FEB7F7-98CB-4C78-89F1-8CD7C46027CF}" type="slidenum">
              <a:rPr lang="en-US" altLang="fa-IR" smtClean="0">
                <a:solidFill>
                  <a:srgbClr val="FFFFFF"/>
                </a:solidFill>
                <a:latin typeface="Century Schoolbook" panose="02040604050505020304" pitchFamily="18" charset="0"/>
              </a:rPr>
              <a:pPr/>
              <a:t>150</a:t>
            </a:fld>
            <a:endParaRPr lang="en-US" altLang="fa-IR" smtClean="0">
              <a:solidFill>
                <a:srgbClr val="FFFFFF"/>
              </a:solidFill>
              <a:latin typeface="Century Schoolbook" panose="02040604050505020304" pitchFamily="18" charset="0"/>
            </a:endParaRPr>
          </a:p>
        </p:txBody>
      </p:sp>
      <p:sp>
        <p:nvSpPr>
          <p:cNvPr id="3" name="Rectangle 2"/>
          <p:cNvSpPr/>
          <p:nvPr/>
        </p:nvSpPr>
        <p:spPr>
          <a:xfrm>
            <a:off x="1797844" y="2291954"/>
            <a:ext cx="6106716" cy="1643527"/>
          </a:xfrm>
          <a:prstGeom prst="rect">
            <a:avLst/>
          </a:prstGeom>
        </p:spPr>
        <p:txBody>
          <a:bodyPr>
            <a:spAutoFit/>
          </a:bodyPr>
          <a:lstStyle/>
          <a:p>
            <a:pPr marL="257175" indent="-257175">
              <a:lnSpc>
                <a:spcPct val="200000"/>
              </a:lnSpc>
              <a:spcBef>
                <a:spcPct val="20000"/>
              </a:spcBef>
              <a:buFont typeface="Arial" panose="020B0604020202020204" pitchFamily="34" charset="0"/>
              <a:buChar char="•"/>
              <a:defRPr/>
            </a:pPr>
            <a:r>
              <a:rPr lang="fa-IR" sz="2400" kern="0" dirty="0">
                <a:solidFill>
                  <a:prstClr val="black"/>
                </a:solidFill>
                <a:latin typeface="Calibri"/>
                <a:cs typeface="Arial" panose="020B0604020202020204" pitchFamily="34" charset="0"/>
              </a:rPr>
              <a:t>احتمال مساوی برای اینکه از هر واحد انتخاب شود.</a:t>
            </a:r>
          </a:p>
          <a:p>
            <a:pPr marL="257175" indent="-257175">
              <a:lnSpc>
                <a:spcPct val="200000"/>
              </a:lnSpc>
              <a:spcBef>
                <a:spcPct val="20000"/>
              </a:spcBef>
              <a:buFont typeface="Arial" panose="020B0604020202020204" pitchFamily="34" charset="0"/>
              <a:buChar char="•"/>
              <a:defRPr/>
            </a:pPr>
            <a:r>
              <a:rPr lang="fa-IR" sz="2400" kern="0" dirty="0">
                <a:solidFill>
                  <a:prstClr val="black"/>
                </a:solidFill>
                <a:latin typeface="Calibri"/>
                <a:cs typeface="Arial" panose="020B0604020202020204" pitchFamily="34" charset="0"/>
              </a:rPr>
              <a:t>با فواصل ثابت نمونه گرفته می شود.</a:t>
            </a:r>
            <a:endParaRPr lang="fa-IR" sz="1350" kern="0" dirty="0">
              <a:solidFill>
                <a:prstClr val="black"/>
              </a:solidFill>
              <a:latin typeface="Calibri" panose="020F0502020204030204" pitchFamily="34" charset="0"/>
              <a:cs typeface="Arial" panose="020B0604020202020204" pitchFamily="34" charset="0"/>
            </a:endParaRPr>
          </a:p>
        </p:txBody>
      </p:sp>
      <p:sp>
        <p:nvSpPr>
          <p:cNvPr id="5" name="Rectangle 4"/>
          <p:cNvSpPr/>
          <p:nvPr/>
        </p:nvSpPr>
        <p:spPr>
          <a:xfrm>
            <a:off x="1979642" y="1222773"/>
            <a:ext cx="4929556" cy="507831"/>
          </a:xfrm>
          <a:prstGeom prst="rect">
            <a:avLst/>
          </a:prstGeom>
        </p:spPr>
        <p:txBody>
          <a:bodyPr wrap="none">
            <a:spAutoFit/>
          </a:bodyPr>
          <a:lstStyle/>
          <a:p>
            <a:pPr fontAlgn="base">
              <a:spcBef>
                <a:spcPct val="20000"/>
              </a:spcBef>
              <a:spcAft>
                <a:spcPct val="0"/>
              </a:spcAft>
              <a:buClr>
                <a:srgbClr val="FFFFCC"/>
              </a:buClr>
              <a:buSzPct val="60000"/>
              <a:defRPr/>
            </a:pPr>
            <a:r>
              <a:rPr lang="fa-IR" sz="2700" kern="0" dirty="0">
                <a:solidFill>
                  <a:srgbClr val="FF0000"/>
                </a:solidFill>
                <a:latin typeface="Verdana"/>
                <a:cs typeface="B Titr" pitchFamily="2" charset="-78"/>
              </a:rPr>
              <a:t>نمونه گيري تصادفي منظم يا سيستماتيك</a:t>
            </a:r>
            <a:endParaRPr lang="en-US" sz="2700" kern="0" dirty="0">
              <a:solidFill>
                <a:srgbClr val="FF0000"/>
              </a:solidFill>
              <a:latin typeface="Verdana"/>
              <a:cs typeface="B Titr" pitchFamily="2" charset="-78"/>
            </a:endParaRPr>
          </a:p>
        </p:txBody>
      </p:sp>
    </p:spTree>
    <p:extLst>
      <p:ext uri="{BB962C8B-B14F-4D97-AF65-F5344CB8AC3E}">
        <p14:creationId xmlns:p14="http://schemas.microsoft.com/office/powerpoint/2010/main" val="3674098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0BD74D2-09C6-4CE7-BEE2-A1A2B674D6CA}" type="slidenum">
              <a:rPr lang="en-US" altLang="fa-IR" smtClean="0">
                <a:solidFill>
                  <a:srgbClr val="FFFFFF"/>
                </a:solidFill>
                <a:latin typeface="Century Schoolbook" panose="02040604050505020304" pitchFamily="18" charset="0"/>
              </a:rPr>
              <a:pPr/>
              <a:t>151</a:t>
            </a:fld>
            <a:endParaRPr lang="en-US" altLang="fa-IR" smtClean="0">
              <a:solidFill>
                <a:srgbClr val="FFFFFF"/>
              </a:solidFill>
              <a:latin typeface="Century Schoolbook" panose="02040604050505020304" pitchFamily="18" charset="0"/>
            </a:endParaRPr>
          </a:p>
        </p:txBody>
      </p:sp>
      <p:sp>
        <p:nvSpPr>
          <p:cNvPr id="67587" name="Rectangle 2"/>
          <p:cNvSpPr>
            <a:spLocks noChangeArrowheads="1"/>
          </p:cNvSpPr>
          <p:nvPr/>
        </p:nvSpPr>
        <p:spPr bwMode="auto">
          <a:xfrm>
            <a:off x="709613" y="2049066"/>
            <a:ext cx="759023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Low" eaLnBrk="0" fontAlgn="base" hangingPunct="0">
              <a:spcBef>
                <a:spcPct val="0"/>
              </a:spcBef>
              <a:spcAft>
                <a:spcPct val="0"/>
              </a:spcAft>
            </a:pPr>
            <a:r>
              <a:rPr lang="fa-IR" altLang="fa-IR">
                <a:solidFill>
                  <a:prstClr val="black"/>
                </a:solidFill>
                <a:latin typeface="Tahoma" panose="020B0604030504040204" pitchFamily="34" charset="0"/>
                <a:cs typeface="Tahoma" panose="020B0604030504040204" pitchFamily="34" charset="0"/>
              </a:rPr>
              <a:t>در اين روش تعداد نمونه مورد نياز ( </a:t>
            </a:r>
            <a:r>
              <a:rPr lang="en-US" altLang="fa-IR">
                <a:solidFill>
                  <a:prstClr val="black"/>
                </a:solidFill>
                <a:latin typeface="Tahoma" panose="020B0604030504040204" pitchFamily="34" charset="0"/>
                <a:cs typeface="Tahoma" panose="020B0604030504040204" pitchFamily="34" charset="0"/>
              </a:rPr>
              <a:t>n</a:t>
            </a:r>
            <a:r>
              <a:rPr lang="fa-IR" altLang="fa-IR">
                <a:solidFill>
                  <a:prstClr val="black"/>
                </a:solidFill>
                <a:latin typeface="Tahoma" panose="020B0604030504040204" pitchFamily="34" charset="0"/>
                <a:cs typeface="Tahoma" panose="020B0604030504040204" pitchFamily="34" charset="0"/>
              </a:rPr>
              <a:t>) ، از كل جامعه آماري (</a:t>
            </a:r>
            <a:r>
              <a:rPr lang="en-US" altLang="fa-IR">
                <a:solidFill>
                  <a:prstClr val="black"/>
                </a:solidFill>
                <a:latin typeface="Tahoma" panose="020B0604030504040204" pitchFamily="34" charset="0"/>
                <a:cs typeface="Tahoma" panose="020B0604030504040204" pitchFamily="34" charset="0"/>
              </a:rPr>
              <a:t>N</a:t>
            </a:r>
            <a:r>
              <a:rPr lang="fa-IR" altLang="fa-IR">
                <a:solidFill>
                  <a:prstClr val="black"/>
                </a:solidFill>
                <a:latin typeface="Tahoma" panose="020B0604030504040204" pitchFamily="34" charset="0"/>
                <a:cs typeface="Tahoma" panose="020B0604030504040204" pitchFamily="34" charset="0"/>
              </a:rPr>
              <a:t>) انتخاب مي گردد . ابتدا فاصله نمونه گيري ( </a:t>
            </a:r>
            <a:r>
              <a:rPr lang="en-US" altLang="fa-IR">
                <a:solidFill>
                  <a:prstClr val="black"/>
                </a:solidFill>
                <a:latin typeface="Tahoma" panose="020B0604030504040204" pitchFamily="34" charset="0"/>
                <a:cs typeface="Tahoma" panose="020B0604030504040204" pitchFamily="34" charset="0"/>
              </a:rPr>
              <a:t>K</a:t>
            </a:r>
            <a:r>
              <a:rPr lang="fa-IR" altLang="fa-IR">
                <a:solidFill>
                  <a:prstClr val="black"/>
                </a:solidFill>
                <a:latin typeface="Tahoma" panose="020B0604030504040204" pitchFamily="34" charset="0"/>
                <a:cs typeface="Tahoma" panose="020B0604030504040204" pitchFamily="34" charset="0"/>
              </a:rPr>
              <a:t>) را به صورت زير محاسبه مي كنيم :</a:t>
            </a:r>
          </a:p>
          <a:p>
            <a:pPr algn="justLow" eaLnBrk="0" fontAlgn="base" hangingPunct="0">
              <a:spcBef>
                <a:spcPct val="0"/>
              </a:spcBef>
              <a:spcAft>
                <a:spcPct val="0"/>
              </a:spcAft>
            </a:pPr>
            <a:r>
              <a:rPr lang="fa-IR" altLang="fa-IR">
                <a:solidFill>
                  <a:prstClr val="black"/>
                </a:solidFill>
                <a:latin typeface="Tahoma" panose="020B0604030504040204" pitchFamily="34" charset="0"/>
                <a:cs typeface="Tahoma" panose="020B0604030504040204" pitchFamily="34" charset="0"/>
              </a:rPr>
              <a:t> </a:t>
            </a:r>
            <a:endParaRPr lang="en-US" altLang="fa-IR">
              <a:solidFill>
                <a:prstClr val="black"/>
              </a:solidFill>
              <a:latin typeface="Tahoma" panose="020B0604030504040204" pitchFamily="34" charset="0"/>
              <a:cs typeface="Tahoma" panose="020B0604030504040204" pitchFamily="34" charset="0"/>
            </a:endParaRPr>
          </a:p>
          <a:p>
            <a:pPr algn="justLow" eaLnBrk="0" fontAlgn="base" hangingPunct="0">
              <a:spcBef>
                <a:spcPct val="0"/>
              </a:spcBef>
              <a:spcAft>
                <a:spcPct val="0"/>
              </a:spcAft>
            </a:pPr>
            <a:r>
              <a:rPr lang="fa-IR" altLang="fa-IR" u="sng" baseline="30000">
                <a:solidFill>
                  <a:prstClr val="black"/>
                </a:solidFill>
                <a:latin typeface="Tahoma" panose="020B0604030504040204" pitchFamily="34" charset="0"/>
                <a:cs typeface="Tahoma" panose="020B0604030504040204" pitchFamily="34" charset="0"/>
              </a:rPr>
              <a:t>تعداد اعضاي جامعه مورد مطالعه</a:t>
            </a:r>
            <a:r>
              <a:rPr lang="fa-IR" altLang="fa-IR">
                <a:solidFill>
                  <a:prstClr val="black"/>
                </a:solidFill>
                <a:latin typeface="Tahoma" panose="020B0604030504040204" pitchFamily="34" charset="0"/>
                <a:cs typeface="Tahoma" panose="020B0604030504040204" pitchFamily="34" charset="0"/>
              </a:rPr>
              <a:t> </a:t>
            </a:r>
            <a:r>
              <a:rPr lang="fa-IR" altLang="fa-IR" baseline="-25000">
                <a:solidFill>
                  <a:prstClr val="black"/>
                </a:solidFill>
                <a:latin typeface="Tahoma" panose="020B0604030504040204" pitchFamily="34" charset="0"/>
                <a:cs typeface="Tahoma" panose="020B0604030504040204" pitchFamily="34" charset="0"/>
              </a:rPr>
              <a:t>= </a:t>
            </a:r>
            <a:r>
              <a:rPr lang="en-US" altLang="fa-IR" baseline="-25000">
                <a:solidFill>
                  <a:prstClr val="black"/>
                </a:solidFill>
                <a:latin typeface="Tahoma" panose="020B0604030504040204" pitchFamily="34" charset="0"/>
                <a:cs typeface="Tahoma" panose="020B0604030504040204" pitchFamily="34" charset="0"/>
              </a:rPr>
              <a:t>K</a:t>
            </a:r>
            <a:endParaRPr lang="en-US" altLang="fa-IR">
              <a:solidFill>
                <a:prstClr val="black"/>
              </a:solidFill>
              <a:latin typeface="Tahoma" panose="020B0604030504040204" pitchFamily="34" charset="0"/>
              <a:cs typeface="Tahoma" panose="020B0604030504040204" pitchFamily="34" charset="0"/>
            </a:endParaRPr>
          </a:p>
          <a:p>
            <a:pPr algn="justLow" eaLnBrk="0" fontAlgn="base" hangingPunct="0">
              <a:spcBef>
                <a:spcPct val="0"/>
              </a:spcBef>
              <a:spcAft>
                <a:spcPct val="0"/>
              </a:spcAft>
            </a:pPr>
            <a:r>
              <a:rPr lang="fa-IR" altLang="fa-IR" baseline="30000">
                <a:solidFill>
                  <a:prstClr val="black"/>
                </a:solidFill>
                <a:latin typeface="Tahoma" panose="020B0604030504040204" pitchFamily="34" charset="0"/>
                <a:cs typeface="Tahoma" panose="020B0604030504040204" pitchFamily="34" charset="0"/>
              </a:rPr>
              <a:t>      تعداد اعضاي نمونه </a:t>
            </a:r>
            <a:endParaRPr lang="en-US" altLang="fa-IR">
              <a:solidFill>
                <a:prstClr val="black"/>
              </a:solidFill>
              <a:latin typeface="Tahoma" panose="020B0604030504040204" pitchFamily="34" charset="0"/>
              <a:cs typeface="Tahoma" panose="020B0604030504040204" pitchFamily="34" charset="0"/>
            </a:endParaRPr>
          </a:p>
          <a:p>
            <a:pPr algn="justLow" eaLnBrk="0" fontAlgn="base" hangingPunct="0">
              <a:spcBef>
                <a:spcPct val="0"/>
              </a:spcBef>
              <a:spcAft>
                <a:spcPct val="0"/>
              </a:spcAft>
            </a:pPr>
            <a:r>
              <a:rPr lang="fa-IR" altLang="fa-IR">
                <a:solidFill>
                  <a:prstClr val="black"/>
                </a:solidFill>
                <a:latin typeface="Tahoma" panose="020B0604030504040204" pitchFamily="34" charset="0"/>
                <a:cs typeface="Tahoma" panose="020B0604030504040204" pitchFamily="34" charset="0"/>
              </a:rPr>
              <a:t>سپس بين عدد 1 تا </a:t>
            </a:r>
            <a:r>
              <a:rPr lang="en-US" altLang="fa-IR">
                <a:solidFill>
                  <a:prstClr val="black"/>
                </a:solidFill>
                <a:latin typeface="Tahoma" panose="020B0604030504040204" pitchFamily="34" charset="0"/>
                <a:cs typeface="Tahoma" panose="020B0604030504040204" pitchFamily="34" charset="0"/>
              </a:rPr>
              <a:t>K</a:t>
            </a:r>
            <a:r>
              <a:rPr lang="fa-IR" altLang="fa-IR">
                <a:solidFill>
                  <a:prstClr val="black"/>
                </a:solidFill>
                <a:latin typeface="Tahoma" panose="020B0604030504040204" pitchFamily="34" charset="0"/>
                <a:cs typeface="Tahoma" panose="020B0604030504040204" pitchFamily="34" charset="0"/>
              </a:rPr>
              <a:t> يك عدد به طور تصادفي انتخاب ميكنيم و بعد واحدها يا افراد بعدي را با فاصله </a:t>
            </a:r>
            <a:r>
              <a:rPr lang="en-US" altLang="fa-IR">
                <a:solidFill>
                  <a:prstClr val="black"/>
                </a:solidFill>
                <a:latin typeface="Tahoma" panose="020B0604030504040204" pitchFamily="34" charset="0"/>
                <a:cs typeface="Tahoma" panose="020B0604030504040204" pitchFamily="34" charset="0"/>
              </a:rPr>
              <a:t>K</a:t>
            </a:r>
            <a:r>
              <a:rPr lang="fa-IR" altLang="fa-IR">
                <a:solidFill>
                  <a:prstClr val="black"/>
                </a:solidFill>
                <a:latin typeface="Tahoma" panose="020B0604030504040204" pitchFamily="34" charset="0"/>
                <a:cs typeface="Tahoma" panose="020B0604030504040204" pitchFamily="34" charset="0"/>
              </a:rPr>
              <a:t> از عدد مذكور انتخاب مي نماييم . در اين روش حتماً تهيه ليست از جامعه مورد مطالعه قبل از همه لازم است . </a:t>
            </a:r>
            <a:endParaRPr lang="en-US" altLang="fa-IR">
              <a:solidFill>
                <a:prstClr val="black"/>
              </a:solidFill>
              <a:latin typeface="Tahoma" panose="020B0604030504040204" pitchFamily="34" charset="0"/>
              <a:cs typeface="Tahoma" panose="020B0604030504040204" pitchFamily="34" charset="0"/>
            </a:endParaRPr>
          </a:p>
        </p:txBody>
      </p:sp>
      <p:sp>
        <p:nvSpPr>
          <p:cNvPr id="4" name="Rectangle 3"/>
          <p:cNvSpPr/>
          <p:nvPr/>
        </p:nvSpPr>
        <p:spPr>
          <a:xfrm>
            <a:off x="2037982" y="954882"/>
            <a:ext cx="4929556" cy="507831"/>
          </a:xfrm>
          <a:prstGeom prst="rect">
            <a:avLst/>
          </a:prstGeom>
        </p:spPr>
        <p:txBody>
          <a:bodyPr wrap="none">
            <a:spAutoFit/>
          </a:bodyPr>
          <a:lstStyle/>
          <a:p>
            <a:pPr fontAlgn="base">
              <a:spcBef>
                <a:spcPct val="20000"/>
              </a:spcBef>
              <a:spcAft>
                <a:spcPct val="0"/>
              </a:spcAft>
              <a:buClr>
                <a:srgbClr val="FFFFCC"/>
              </a:buClr>
              <a:buSzPct val="60000"/>
              <a:defRPr/>
            </a:pPr>
            <a:r>
              <a:rPr lang="fa-IR" sz="2700" kern="0" dirty="0">
                <a:solidFill>
                  <a:srgbClr val="FFCC66"/>
                </a:solidFill>
                <a:effectLst>
                  <a:outerShdw blurRad="38100" dist="38100" dir="2700000" algn="tl">
                    <a:srgbClr val="000000"/>
                  </a:outerShdw>
                </a:effectLst>
                <a:latin typeface="Verdana"/>
                <a:cs typeface="B Titr" pitchFamily="2" charset="-78"/>
              </a:rPr>
              <a:t>نمونه گيري تصادفي منظم يا سيستماتيك</a:t>
            </a:r>
            <a:endParaRPr lang="en-US" sz="2700" kern="0" dirty="0">
              <a:solidFill>
                <a:srgbClr val="FFCC66"/>
              </a:solidFill>
              <a:effectLst>
                <a:outerShdw blurRad="38100" dist="38100" dir="2700000" algn="tl">
                  <a:srgbClr val="000000"/>
                </a:outerShdw>
              </a:effectLst>
              <a:latin typeface="Verdana"/>
              <a:cs typeface="B Titr" pitchFamily="2" charset="-78"/>
            </a:endParaRPr>
          </a:p>
        </p:txBody>
      </p:sp>
    </p:spTree>
    <p:extLst>
      <p:ext uri="{BB962C8B-B14F-4D97-AF65-F5344CB8AC3E}">
        <p14:creationId xmlns:p14="http://schemas.microsoft.com/office/powerpoint/2010/main" val="2927817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fade">
                                      <p:cBhvr>
                                        <p:cTn id="7" dur="1000"/>
                                        <p:tgtEl>
                                          <p:spTgt spid="67587"/>
                                        </p:tgtEl>
                                      </p:cBhvr>
                                    </p:animEffect>
                                    <p:anim calcmode="lin" valueType="num">
                                      <p:cBhvr>
                                        <p:cTn id="8" dur="1000" fill="hold"/>
                                        <p:tgtEl>
                                          <p:spTgt spid="67587"/>
                                        </p:tgtEl>
                                        <p:attrNameLst>
                                          <p:attrName>ppt_x</p:attrName>
                                        </p:attrNameLst>
                                      </p:cBhvr>
                                      <p:tavLst>
                                        <p:tav tm="0">
                                          <p:val>
                                            <p:strVal val="#ppt_x"/>
                                          </p:val>
                                        </p:tav>
                                        <p:tav tm="100000">
                                          <p:val>
                                            <p:strVal val="#ppt_x"/>
                                          </p:val>
                                        </p:tav>
                                      </p:tavLst>
                                    </p:anim>
                                    <p:anim calcmode="lin" valueType="num">
                                      <p:cBhvr>
                                        <p:cTn id="9" dur="1000" fill="hold"/>
                                        <p:tgtEl>
                                          <p:spTgt spid="675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2DF82B3-DAB2-4599-AEC1-EF73C6B7C050}" type="slidenum">
              <a:rPr lang="en-US" altLang="fa-IR" smtClean="0">
                <a:solidFill>
                  <a:srgbClr val="FFFFFF"/>
                </a:solidFill>
                <a:latin typeface="Century Schoolbook" panose="02040604050505020304" pitchFamily="18" charset="0"/>
              </a:rPr>
              <a:pPr/>
              <a:t>152</a:t>
            </a:fld>
            <a:endParaRPr lang="en-US" altLang="fa-IR" smtClean="0">
              <a:solidFill>
                <a:srgbClr val="FFFFFF"/>
              </a:solidFill>
              <a:latin typeface="Century Schoolbook" panose="02040604050505020304" pitchFamily="18" charset="0"/>
            </a:endParaRPr>
          </a:p>
        </p:txBody>
      </p:sp>
      <p:sp>
        <p:nvSpPr>
          <p:cNvPr id="3" name="Rectangle 2"/>
          <p:cNvSpPr/>
          <p:nvPr/>
        </p:nvSpPr>
        <p:spPr>
          <a:xfrm>
            <a:off x="1239441" y="1714500"/>
            <a:ext cx="7194947" cy="3857210"/>
          </a:xfrm>
          <a:prstGeom prst="rect">
            <a:avLst/>
          </a:prstGeom>
        </p:spPr>
        <p:txBody>
          <a:bodyPr>
            <a:spAutoFit/>
          </a:bodyPr>
          <a:lstStyle/>
          <a:p>
            <a:pPr fontAlgn="base">
              <a:lnSpc>
                <a:spcPct val="110000"/>
              </a:lnSpc>
              <a:spcBef>
                <a:spcPct val="10000"/>
              </a:spcBef>
              <a:spcAft>
                <a:spcPct val="0"/>
              </a:spcAft>
              <a:buClr>
                <a:srgbClr val="FFFFCC"/>
              </a:buClr>
              <a:buSzPct val="60000"/>
              <a:buFont typeface="Wingdings" pitchFamily="2" charset="2"/>
              <a:buChar char="n"/>
              <a:defRPr/>
            </a:pPr>
            <a:r>
              <a:rPr lang="fa-IR" sz="2550" dirty="0">
                <a:ln w="0"/>
                <a:solidFill>
                  <a:prstClr val="black"/>
                </a:solidFill>
                <a:effectLst>
                  <a:outerShdw blurRad="38100" dist="25400" dir="5400000" algn="ctr" rotWithShape="0">
                    <a:srgbClr val="6E747A">
                      <a:alpha val="43000"/>
                    </a:srgbClr>
                  </a:outerShdw>
                </a:effectLst>
                <a:latin typeface="Arial" charset="0"/>
                <a:cs typeface="B Mitra" pitchFamily="2" charset="-78"/>
              </a:rPr>
              <a:t>مثال: مي خواهيم شيوع پوسيدگي دندان (برمبناي </a:t>
            </a:r>
            <a:r>
              <a:rPr lang="en-US" sz="1950" dirty="0">
                <a:ln w="0"/>
                <a:solidFill>
                  <a:prstClr val="black"/>
                </a:solidFill>
                <a:effectLst>
                  <a:outerShdw blurRad="38100" dist="25400" dir="5400000" algn="ctr" rotWithShape="0">
                    <a:srgbClr val="6E747A">
                      <a:alpha val="43000"/>
                    </a:srgbClr>
                  </a:outerShdw>
                </a:effectLst>
                <a:latin typeface="Arial" charset="0"/>
                <a:cs typeface="B Mitra" pitchFamily="2" charset="-78"/>
              </a:rPr>
              <a:t>DMF</a:t>
            </a:r>
            <a:r>
              <a:rPr lang="fa-IR" sz="2550" dirty="0">
                <a:ln w="0"/>
                <a:solidFill>
                  <a:prstClr val="black"/>
                </a:solidFill>
                <a:effectLst>
                  <a:outerShdw blurRad="38100" dist="25400" dir="5400000" algn="ctr" rotWithShape="0">
                    <a:srgbClr val="6E747A">
                      <a:alpha val="43000"/>
                    </a:srgbClr>
                  </a:outerShdw>
                </a:effectLst>
                <a:latin typeface="Arial" charset="0"/>
                <a:cs typeface="B Mitra" pitchFamily="2" charset="-78"/>
              </a:rPr>
              <a:t>) را در بين 1200 نفر دانش آموزان يك مدرسه تعيين كنيم.</a:t>
            </a:r>
          </a:p>
          <a:p>
            <a:pPr lvl="1" fontAlgn="base">
              <a:lnSpc>
                <a:spcPct val="110000"/>
              </a:lnSpc>
              <a:spcBef>
                <a:spcPct val="10000"/>
              </a:spcBef>
              <a:spcAft>
                <a:spcPct val="0"/>
              </a:spcAft>
              <a:buClr>
                <a:srgbClr val="FFFFFF"/>
              </a:buClr>
              <a:buFontTx/>
              <a:buChar char="•"/>
              <a:defRPr/>
            </a:pPr>
            <a:r>
              <a:rPr lang="fa-IR" sz="2250" dirty="0">
                <a:ln w="0"/>
                <a:solidFill>
                  <a:prstClr val="black"/>
                </a:solidFill>
                <a:effectLst>
                  <a:outerShdw blurRad="38100" dist="25400" dir="5400000" algn="ctr" rotWithShape="0">
                    <a:srgbClr val="6E747A">
                      <a:alpha val="43000"/>
                    </a:srgbClr>
                  </a:outerShdw>
                </a:effectLst>
                <a:latin typeface="Arial" charset="0"/>
                <a:cs typeface="B Mitra" pitchFamily="2" charset="-78"/>
              </a:rPr>
              <a:t> فهرست دانش آموزان مدرسه را تهيه كنيم</a:t>
            </a:r>
          </a:p>
          <a:p>
            <a:pPr lvl="1" fontAlgn="base">
              <a:lnSpc>
                <a:spcPct val="110000"/>
              </a:lnSpc>
              <a:spcBef>
                <a:spcPct val="10000"/>
              </a:spcBef>
              <a:spcAft>
                <a:spcPct val="0"/>
              </a:spcAft>
              <a:buClr>
                <a:srgbClr val="FFFFFF"/>
              </a:buClr>
              <a:buFontTx/>
              <a:buChar char="•"/>
              <a:defRPr/>
            </a:pPr>
            <a:r>
              <a:rPr lang="fa-IR" sz="2250" dirty="0">
                <a:ln w="0"/>
                <a:solidFill>
                  <a:prstClr val="black"/>
                </a:solidFill>
                <a:effectLst>
                  <a:outerShdw blurRad="38100" dist="25400" dir="5400000" algn="ctr" rotWithShape="0">
                    <a:srgbClr val="6E747A">
                      <a:alpha val="43000"/>
                    </a:srgbClr>
                  </a:outerShdw>
                </a:effectLst>
                <a:latin typeface="Arial" charset="0"/>
                <a:cs typeface="B Mitra" pitchFamily="2" charset="-78"/>
              </a:rPr>
              <a:t> دانش آموزان را از 1 تا 1200 شماره گذاري كنيم</a:t>
            </a:r>
          </a:p>
          <a:p>
            <a:pPr lvl="1" fontAlgn="base">
              <a:lnSpc>
                <a:spcPct val="110000"/>
              </a:lnSpc>
              <a:spcBef>
                <a:spcPct val="10000"/>
              </a:spcBef>
              <a:spcAft>
                <a:spcPct val="0"/>
              </a:spcAft>
              <a:buClr>
                <a:srgbClr val="FFFFFF"/>
              </a:buClr>
              <a:buFontTx/>
              <a:buChar char="•"/>
              <a:defRPr/>
            </a:pPr>
            <a:r>
              <a:rPr lang="fa-IR" sz="2250" dirty="0">
                <a:ln w="0"/>
                <a:solidFill>
                  <a:prstClr val="black"/>
                </a:solidFill>
                <a:effectLst>
                  <a:outerShdw blurRad="38100" dist="25400" dir="5400000" algn="ctr" rotWithShape="0">
                    <a:srgbClr val="6E747A">
                      <a:alpha val="43000"/>
                    </a:srgbClr>
                  </a:outerShdw>
                </a:effectLst>
                <a:latin typeface="Arial" charset="0"/>
                <a:cs typeface="B Mitra" pitchFamily="2" charset="-78"/>
              </a:rPr>
              <a:t> اگر حجم نمونه 60 نفر باشد، </a:t>
            </a:r>
          </a:p>
          <a:p>
            <a:pPr lvl="1" fontAlgn="base">
              <a:lnSpc>
                <a:spcPct val="110000"/>
              </a:lnSpc>
              <a:spcBef>
                <a:spcPct val="10000"/>
              </a:spcBef>
              <a:spcAft>
                <a:spcPct val="0"/>
              </a:spcAft>
              <a:buClr>
                <a:srgbClr val="FFFFFF"/>
              </a:buClr>
              <a:buFontTx/>
              <a:buChar char="•"/>
              <a:defRPr/>
            </a:pPr>
            <a:r>
              <a:rPr lang="fa-IR" sz="2250" dirty="0">
                <a:ln w="0"/>
                <a:solidFill>
                  <a:prstClr val="black"/>
                </a:solidFill>
                <a:effectLst>
                  <a:outerShdw blurRad="38100" dist="25400" dir="5400000" algn="ctr" rotWithShape="0">
                    <a:srgbClr val="6E747A">
                      <a:alpha val="43000"/>
                    </a:srgbClr>
                  </a:outerShdw>
                </a:effectLst>
                <a:latin typeface="Arial" charset="0"/>
                <a:cs typeface="B Mitra" pitchFamily="2" charset="-78"/>
              </a:rPr>
              <a:t>20 = 60 ÷ 1200،  از هر 20 نفر يكي انتخاب كنيم. </a:t>
            </a:r>
            <a:r>
              <a:rPr lang="en-US" sz="2250" dirty="0">
                <a:ln w="0"/>
                <a:solidFill>
                  <a:prstClr val="black"/>
                </a:solidFill>
                <a:effectLst>
                  <a:outerShdw blurRad="38100" dist="25400" dir="5400000" algn="ctr" rotWithShape="0">
                    <a:srgbClr val="6E747A">
                      <a:alpha val="43000"/>
                    </a:srgbClr>
                  </a:outerShdw>
                </a:effectLst>
                <a:latin typeface="Arial" charset="0"/>
                <a:cs typeface="B Mitra" pitchFamily="2" charset="-78"/>
              </a:rPr>
              <a:t>(</a:t>
            </a:r>
            <a:r>
              <a:rPr lang="en-US" sz="2400" dirty="0">
                <a:ln w="0"/>
                <a:solidFill>
                  <a:prstClr val="black"/>
                </a:solidFill>
                <a:effectLst>
                  <a:outerShdw blurRad="38100" dist="25400" dir="5400000" algn="ctr" rotWithShape="0">
                    <a:srgbClr val="6E747A">
                      <a:alpha val="43000"/>
                    </a:srgbClr>
                  </a:outerShdw>
                </a:effectLst>
                <a:latin typeface="Arial" charset="0"/>
                <a:cs typeface="B Mitra" pitchFamily="2" charset="-78"/>
              </a:rPr>
              <a:t>K=20)</a:t>
            </a:r>
            <a:endParaRPr lang="fa-IR" sz="2400" dirty="0">
              <a:ln w="0"/>
              <a:solidFill>
                <a:prstClr val="black"/>
              </a:solidFill>
              <a:effectLst>
                <a:outerShdw blurRad="38100" dist="25400" dir="5400000" algn="ctr" rotWithShape="0">
                  <a:srgbClr val="6E747A">
                    <a:alpha val="43000"/>
                  </a:srgbClr>
                </a:outerShdw>
              </a:effectLst>
              <a:latin typeface="Arial" charset="0"/>
              <a:cs typeface="B Mitra" pitchFamily="2" charset="-78"/>
            </a:endParaRPr>
          </a:p>
          <a:p>
            <a:pPr lvl="1" fontAlgn="base">
              <a:lnSpc>
                <a:spcPct val="110000"/>
              </a:lnSpc>
              <a:spcBef>
                <a:spcPct val="10000"/>
              </a:spcBef>
              <a:spcAft>
                <a:spcPct val="0"/>
              </a:spcAft>
              <a:buClr>
                <a:srgbClr val="FFFFFF"/>
              </a:buClr>
              <a:buFontTx/>
              <a:buChar char="•"/>
              <a:defRPr/>
            </a:pPr>
            <a:r>
              <a:rPr lang="fa-IR" sz="2250" dirty="0">
                <a:ln w="0"/>
                <a:solidFill>
                  <a:prstClr val="black"/>
                </a:solidFill>
                <a:effectLst>
                  <a:outerShdw blurRad="38100" dist="25400" dir="5400000" algn="ctr" rotWithShape="0">
                    <a:srgbClr val="6E747A">
                      <a:alpha val="43000"/>
                    </a:srgbClr>
                  </a:outerShdw>
                </a:effectLst>
                <a:latin typeface="Arial" charset="0"/>
                <a:cs typeface="B Mitra" pitchFamily="2" charset="-78"/>
              </a:rPr>
              <a:t> يك عدد تصادفي بين 1 تا 20 انتخاب مي كنيم (مثلاً 8)</a:t>
            </a:r>
          </a:p>
          <a:p>
            <a:pPr lvl="1" fontAlgn="base">
              <a:lnSpc>
                <a:spcPct val="110000"/>
              </a:lnSpc>
              <a:spcBef>
                <a:spcPct val="10000"/>
              </a:spcBef>
              <a:spcAft>
                <a:spcPct val="0"/>
              </a:spcAft>
              <a:buClr>
                <a:srgbClr val="FFFFFF"/>
              </a:buClr>
              <a:buFontTx/>
              <a:buChar char="•"/>
              <a:defRPr/>
            </a:pPr>
            <a:r>
              <a:rPr lang="fa-IR" sz="2250" dirty="0">
                <a:ln w="0"/>
                <a:solidFill>
                  <a:prstClr val="black"/>
                </a:solidFill>
                <a:effectLst>
                  <a:outerShdw blurRad="38100" dist="25400" dir="5400000" algn="ctr" rotWithShape="0">
                    <a:srgbClr val="6E747A">
                      <a:alpha val="43000"/>
                    </a:srgbClr>
                  </a:outerShdw>
                </a:effectLst>
                <a:latin typeface="Arial" charset="0"/>
                <a:cs typeface="B Mitra" pitchFamily="2" charset="-78"/>
              </a:rPr>
              <a:t> سپس 20 تا 20 تا به عدد فوق (8) اضافه مي كنيم به اين ترتيب نمونه اول فرد شماره 8، بعدي 28، بعدي 48 و .... خواهند بود. </a:t>
            </a:r>
          </a:p>
        </p:txBody>
      </p:sp>
      <p:sp>
        <p:nvSpPr>
          <p:cNvPr id="4" name="Rectangle 3"/>
          <p:cNvSpPr/>
          <p:nvPr/>
        </p:nvSpPr>
        <p:spPr>
          <a:xfrm>
            <a:off x="2072510" y="901304"/>
            <a:ext cx="4929556" cy="507831"/>
          </a:xfrm>
          <a:prstGeom prst="rect">
            <a:avLst/>
          </a:prstGeom>
        </p:spPr>
        <p:txBody>
          <a:bodyPr wrap="none">
            <a:spAutoFit/>
          </a:bodyPr>
          <a:lstStyle/>
          <a:p>
            <a:pPr fontAlgn="base">
              <a:spcBef>
                <a:spcPct val="20000"/>
              </a:spcBef>
              <a:spcAft>
                <a:spcPct val="0"/>
              </a:spcAft>
              <a:buClr>
                <a:srgbClr val="FFFFCC"/>
              </a:buClr>
              <a:buSzPct val="60000"/>
              <a:defRPr/>
            </a:pPr>
            <a:r>
              <a:rPr lang="fa-IR" sz="2700" kern="0" dirty="0">
                <a:solidFill>
                  <a:srgbClr val="FF0000"/>
                </a:solidFill>
                <a:effectLst>
                  <a:outerShdw blurRad="38100" dist="38100" dir="2700000" algn="tl">
                    <a:srgbClr val="000000"/>
                  </a:outerShdw>
                </a:effectLst>
                <a:latin typeface="Verdana"/>
                <a:cs typeface="B Titr" pitchFamily="2" charset="-78"/>
              </a:rPr>
              <a:t>نمونه گيري تصادفي منظم يا سيستماتيك</a:t>
            </a:r>
            <a:endParaRPr lang="en-US" sz="2700" kern="0" dirty="0">
              <a:solidFill>
                <a:srgbClr val="FF0000"/>
              </a:solidFill>
              <a:effectLst>
                <a:outerShdw blurRad="38100" dist="38100" dir="2700000" algn="tl">
                  <a:srgbClr val="000000"/>
                </a:outerShdw>
              </a:effectLst>
              <a:latin typeface="Verdana"/>
              <a:cs typeface="B Titr" pitchFamily="2" charset="-78"/>
            </a:endParaRPr>
          </a:p>
        </p:txBody>
      </p:sp>
    </p:spTree>
    <p:extLst>
      <p:ext uri="{BB962C8B-B14F-4D97-AF65-F5344CB8AC3E}">
        <p14:creationId xmlns:p14="http://schemas.microsoft.com/office/powerpoint/2010/main" val="341561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C824CF2-5743-4C8B-A505-24969F4075AF}" type="slidenum">
              <a:rPr lang="en-US" altLang="fa-IR" smtClean="0">
                <a:solidFill>
                  <a:srgbClr val="FFFFFF"/>
                </a:solidFill>
                <a:latin typeface="Century Schoolbook" panose="02040604050505020304" pitchFamily="18" charset="0"/>
              </a:rPr>
              <a:pPr/>
              <a:t>153</a:t>
            </a:fld>
            <a:endParaRPr lang="en-US" altLang="fa-IR" smtClean="0">
              <a:solidFill>
                <a:srgbClr val="FFFFFF"/>
              </a:solidFill>
              <a:latin typeface="Century Schoolbook" panose="02040604050505020304" pitchFamily="18" charset="0"/>
            </a:endParaRPr>
          </a:p>
        </p:txBody>
      </p:sp>
      <p:pic>
        <p:nvPicPr>
          <p:cNvPr id="69635" name="Picture 2"/>
          <p:cNvPicPr>
            <a:picLocks noChangeAspect="1"/>
          </p:cNvPicPr>
          <p:nvPr/>
        </p:nvPicPr>
        <p:blipFill>
          <a:blip r:embed="rId2">
            <a:extLst>
              <a:ext uri="{28A0092B-C50C-407E-A947-70E740481C1C}">
                <a14:useLocalDpi xmlns:a14="http://schemas.microsoft.com/office/drawing/2010/main" val="0"/>
              </a:ext>
            </a:extLst>
          </a:blip>
          <a:srcRect l="9917" t="28391" r="44321" b="26254"/>
          <a:stretch>
            <a:fillRect/>
          </a:stretch>
        </p:blipFill>
        <p:spPr bwMode="auto">
          <a:xfrm>
            <a:off x="917973" y="1787129"/>
            <a:ext cx="7211615" cy="337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4138" y="1157288"/>
            <a:ext cx="4383881" cy="75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901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barn(inVertical)">
                                      <p:cBhvr>
                                        <p:cTn id="7"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A2F6850-4EC0-42D2-97B8-D93C7267C676}" type="slidenum">
              <a:rPr lang="en-US" altLang="fa-IR" smtClean="0">
                <a:solidFill>
                  <a:srgbClr val="FFFFFF"/>
                </a:solidFill>
                <a:latin typeface="Century Schoolbook" panose="02040604050505020304" pitchFamily="18" charset="0"/>
              </a:rPr>
              <a:pPr/>
              <a:t>154</a:t>
            </a:fld>
            <a:endParaRPr lang="en-US" altLang="fa-IR" smtClean="0">
              <a:solidFill>
                <a:srgbClr val="FFFFFF"/>
              </a:solidFill>
              <a:latin typeface="Century Schoolbook" panose="02040604050505020304" pitchFamily="18" charset="0"/>
            </a:endParaRPr>
          </a:p>
        </p:txBody>
      </p:sp>
      <p:sp>
        <p:nvSpPr>
          <p:cNvPr id="81923" name="Rectangle 2"/>
          <p:cNvSpPr>
            <a:spLocks noChangeArrowheads="1"/>
          </p:cNvSpPr>
          <p:nvPr/>
        </p:nvSpPr>
        <p:spPr bwMode="auto">
          <a:xfrm>
            <a:off x="744142" y="1807369"/>
            <a:ext cx="7602140" cy="268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lnSpc>
                <a:spcPct val="200000"/>
              </a:lnSpc>
              <a:spcBef>
                <a:spcPts val="450"/>
              </a:spcBef>
              <a:spcAft>
                <a:spcPct val="0"/>
              </a:spcAft>
              <a:buClr>
                <a:srgbClr val="B13F9A"/>
              </a:buClr>
              <a:buSzPct val="73000"/>
              <a:buFont typeface="Wingdings 2" panose="05020102010507070707" pitchFamily="18" charset="2"/>
              <a:buChar char=""/>
            </a:pPr>
            <a:r>
              <a:rPr lang="fa-IR" altLang="fa-IR" sz="1950">
                <a:solidFill>
                  <a:srgbClr val="000000"/>
                </a:solidFill>
                <a:latin typeface="Trebuchet MS" panose="020B0603020202020204" pitchFamily="34" charset="0"/>
                <a:cs typeface="Tahoma" panose="020B0604030504040204" pitchFamily="34" charset="0"/>
              </a:rPr>
              <a:t>در این روش نمونه گیری باید لیست همه ی افراد رو داشته باشیم. پس این شیوه مزیت مهمی نسبت به روش های دیگر ندارد. </a:t>
            </a:r>
          </a:p>
          <a:p>
            <a:pPr fontAlgn="base">
              <a:spcBef>
                <a:spcPts val="450"/>
              </a:spcBef>
              <a:spcAft>
                <a:spcPct val="0"/>
              </a:spcAft>
              <a:buClr>
                <a:srgbClr val="B13F9A"/>
              </a:buClr>
              <a:buSzPct val="73000"/>
              <a:buFont typeface="Wingdings 2" panose="05020102010507070707" pitchFamily="18" charset="2"/>
              <a:buChar char=""/>
            </a:pPr>
            <a:r>
              <a:rPr lang="fa-IR" altLang="fa-IR" sz="1950">
                <a:solidFill>
                  <a:srgbClr val="000000"/>
                </a:solidFill>
                <a:latin typeface="Trebuchet MS" panose="020B0603020202020204" pitchFamily="34" charset="0"/>
                <a:cs typeface="Tahoma" panose="020B0604030504040204" pitchFamily="34" charset="0"/>
              </a:rPr>
              <a:t>مزایای مختصر این روش:</a:t>
            </a:r>
          </a:p>
          <a:p>
            <a:pPr fontAlgn="base">
              <a:spcBef>
                <a:spcPts val="450"/>
              </a:spcBef>
              <a:spcAft>
                <a:spcPct val="0"/>
              </a:spcAft>
              <a:buClr>
                <a:srgbClr val="B13F9A"/>
              </a:buClr>
              <a:buSzPct val="73000"/>
              <a:buFont typeface="Wingdings 2" panose="05020102010507070707" pitchFamily="18" charset="2"/>
              <a:buChar char=""/>
            </a:pPr>
            <a:r>
              <a:rPr lang="fa-IR" altLang="fa-IR" sz="1950">
                <a:solidFill>
                  <a:srgbClr val="000000"/>
                </a:solidFill>
                <a:latin typeface="Trebuchet MS" panose="020B0603020202020204" pitchFamily="34" charset="0"/>
                <a:cs typeface="Tahoma" panose="020B0604030504040204" pitchFamily="34" charset="0"/>
              </a:rPr>
              <a:t>الف: وقتی نفر اول انتخاب شد انتخاب بقیه ی نمونه ها ساده است.</a:t>
            </a:r>
          </a:p>
          <a:p>
            <a:pPr fontAlgn="base">
              <a:spcBef>
                <a:spcPts val="450"/>
              </a:spcBef>
              <a:spcAft>
                <a:spcPct val="0"/>
              </a:spcAft>
              <a:buClr>
                <a:srgbClr val="B13F9A"/>
              </a:buClr>
              <a:buSzPct val="73000"/>
              <a:buFont typeface="Wingdings 2" panose="05020102010507070707" pitchFamily="18" charset="2"/>
              <a:buChar char=""/>
            </a:pPr>
            <a:r>
              <a:rPr lang="fa-IR" altLang="fa-IR" sz="1950">
                <a:solidFill>
                  <a:srgbClr val="000000"/>
                </a:solidFill>
                <a:latin typeface="Trebuchet MS" panose="020B0603020202020204" pitchFamily="34" charset="0"/>
                <a:cs typeface="Tahoma" panose="020B0604030504040204" pitchFamily="34" charset="0"/>
              </a:rPr>
              <a:t>ب: گاهی این نمونه گیری باعث میشود نمونه ی خیلی خوبی از جامعه داشته باشیم.</a:t>
            </a:r>
            <a:endParaRPr lang="en-US" altLang="fa-IR" sz="1950">
              <a:solidFill>
                <a:srgbClr val="000000"/>
              </a:solidFill>
              <a:latin typeface="Trebuchet MS" panose="020B0603020202020204" pitchFamily="34" charset="0"/>
            </a:endParaRPr>
          </a:p>
        </p:txBody>
      </p:sp>
      <p:pic>
        <p:nvPicPr>
          <p:cNvPr id="788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4138" y="1052513"/>
            <a:ext cx="4383881" cy="75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759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arn(inVertical)">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732235" y="1870473"/>
            <a:ext cx="802005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0" fontAlgn="base" hangingPunct="0">
              <a:lnSpc>
                <a:spcPct val="150000"/>
              </a:lnSpc>
              <a:spcBef>
                <a:spcPct val="0"/>
              </a:spcBef>
              <a:spcAft>
                <a:spcPct val="0"/>
              </a:spcAft>
              <a:buFont typeface="Wingdings" panose="05000000000000000000" pitchFamily="2" charset="2"/>
              <a:buChar char="§"/>
            </a:pPr>
            <a:r>
              <a:rPr lang="fa-IR" altLang="fa-IR" sz="1800">
                <a:solidFill>
                  <a:prstClr val="black"/>
                </a:solidFill>
                <a:latin typeface="Tahoma" panose="020B0604030504040204" pitchFamily="34" charset="0"/>
                <a:cs typeface="Tahoma" panose="020B0604030504040204" pitchFamily="34" charset="0"/>
              </a:rPr>
              <a:t>در نمونه گیری تصادفی ساده از این نکته اطمینان حاصل نمی شود که نسبت کسانی که دارای ویژگیهای معینی در نمونه هستند، برابر همان نسبتی است که در جامعه وجود دارد.</a:t>
            </a:r>
          </a:p>
          <a:p>
            <a:pPr eaLnBrk="0" fontAlgn="base" hangingPunct="0">
              <a:lnSpc>
                <a:spcPct val="150000"/>
              </a:lnSpc>
              <a:spcBef>
                <a:spcPct val="0"/>
              </a:spcBef>
              <a:spcAft>
                <a:spcPct val="0"/>
              </a:spcAft>
              <a:buFont typeface="Wingdings" panose="05000000000000000000" pitchFamily="2" charset="2"/>
              <a:buChar char="§"/>
            </a:pPr>
            <a:endParaRPr lang="fa-IR" altLang="fa-IR" sz="1800">
              <a:solidFill>
                <a:prstClr val="black"/>
              </a:solidFill>
              <a:latin typeface="Tahoma" panose="020B0604030504040204" pitchFamily="34" charset="0"/>
              <a:cs typeface="Tahoma" panose="020B0604030504040204" pitchFamily="34" charset="0"/>
            </a:endParaRPr>
          </a:p>
          <a:p>
            <a:pPr eaLnBrk="0" fontAlgn="base" hangingPunct="0">
              <a:lnSpc>
                <a:spcPct val="150000"/>
              </a:lnSpc>
              <a:spcBef>
                <a:spcPct val="0"/>
              </a:spcBef>
              <a:spcAft>
                <a:spcPct val="0"/>
              </a:spcAft>
              <a:buFont typeface="Wingdings" panose="05000000000000000000" pitchFamily="2" charset="2"/>
              <a:buChar char="§"/>
            </a:pPr>
            <a:r>
              <a:rPr lang="fa-IR" altLang="fa-IR" sz="1800">
                <a:solidFill>
                  <a:prstClr val="black"/>
                </a:solidFill>
                <a:latin typeface="Tahoma" panose="020B0604030504040204" pitchFamily="34" charset="0"/>
                <a:cs typeface="Tahoma" panose="020B0604030504040204" pitchFamily="34" charset="0"/>
              </a:rPr>
              <a:t> اگر وجود </a:t>
            </a:r>
            <a:r>
              <a:rPr lang="fa-IR" altLang="fa-IR" sz="1800">
                <a:solidFill>
                  <a:srgbClr val="FF0000"/>
                </a:solidFill>
                <a:latin typeface="Tahoma" panose="020B0604030504040204" pitchFamily="34" charset="0"/>
                <a:cs typeface="Tahoma" panose="020B0604030504040204" pitchFamily="34" charset="0"/>
              </a:rPr>
              <a:t>زیر گروه هایی </a:t>
            </a:r>
            <a:r>
              <a:rPr lang="fa-IR" altLang="fa-IR" sz="1800">
                <a:solidFill>
                  <a:prstClr val="black"/>
                </a:solidFill>
                <a:latin typeface="Tahoma" panose="020B0604030504040204" pitchFamily="34" charset="0"/>
                <a:cs typeface="Tahoma" panose="020B0604030504040204" pitchFamily="34" charset="0"/>
              </a:rPr>
              <a:t>از افراد در نمونه اهمیت داشته باشد (مثلاً ساکنین شهر و روستا یا گروههای سنی)، در این صورت لازم است چارچوب نمونه گیری با توجه به این ویژگیها به زیر گروهها یا طبقات تقسیم شود. آنگاه از هر طبقه نمونه ای از پیش تعیین شده بر پایه روش تصادفی ساده یا منظم انتخاب شود. این روش نمونه گیری را نمونه گیری طبقه ای می گویند.</a:t>
            </a:r>
          </a:p>
        </p:txBody>
      </p:sp>
      <p:sp>
        <p:nvSpPr>
          <p:cNvPr id="79875" name="Rectangle 1"/>
          <p:cNvSpPr>
            <a:spLocks noChangeArrowheads="1"/>
          </p:cNvSpPr>
          <p:nvPr/>
        </p:nvSpPr>
        <p:spPr bwMode="auto">
          <a:xfrm>
            <a:off x="476250" y="857250"/>
            <a:ext cx="817126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US" altLang="fa-IR" sz="2700">
                <a:solidFill>
                  <a:srgbClr val="FF0000"/>
                </a:solidFill>
                <a:latin typeface="Times New Roman" panose="02020603050405020304" pitchFamily="18" charset="0"/>
                <a:cs typeface="Mitra" panose="00000400000000000000" pitchFamily="2" charset="-78"/>
              </a:rPr>
              <a:t>Stratified Random Sampling</a:t>
            </a:r>
          </a:p>
          <a:p>
            <a:pPr rtl="0" eaLnBrk="0" fontAlgn="base" hangingPunct="0">
              <a:lnSpc>
                <a:spcPct val="100000"/>
              </a:lnSpc>
              <a:spcBef>
                <a:spcPct val="0"/>
              </a:spcBef>
              <a:spcAft>
                <a:spcPct val="0"/>
              </a:spcAft>
              <a:buFontTx/>
              <a:buNone/>
            </a:pPr>
            <a:r>
              <a:rPr lang="ar-SA" altLang="fa-IR" sz="2700" u="sng">
                <a:solidFill>
                  <a:srgbClr val="FF0000"/>
                </a:solidFill>
                <a:latin typeface="Times New Roman" panose="02020603050405020304" pitchFamily="18" charset="0"/>
                <a:cs typeface="Mitra" panose="00000400000000000000" pitchFamily="2" charset="-78"/>
              </a:rPr>
              <a:t>روش نمونه‌برداري تصادفي طبقه‌ا</a:t>
            </a:r>
            <a:r>
              <a:rPr lang="fa-IR" altLang="fa-IR" sz="2700" u="sng">
                <a:solidFill>
                  <a:srgbClr val="FF0000"/>
                </a:solidFill>
                <a:latin typeface="Times New Roman" panose="02020603050405020304" pitchFamily="18" charset="0"/>
                <a:cs typeface="Mitra" panose="00000400000000000000" pitchFamily="2" charset="-78"/>
              </a:rPr>
              <a:t>ی</a:t>
            </a:r>
            <a:endParaRPr lang="en-US" altLang="fa-IR" sz="2700" u="sng">
              <a:solidFill>
                <a:srgbClr val="FF0000"/>
              </a:solidFill>
              <a:latin typeface="Times New Roman" panose="02020603050405020304" pitchFamily="18" charset="0"/>
              <a:cs typeface="Mitra" panose="00000400000000000000" pitchFamily="2" charset="-78"/>
            </a:endParaRPr>
          </a:p>
          <a:p>
            <a:pPr eaLnBrk="0" fontAlgn="base" hangingPunct="0">
              <a:lnSpc>
                <a:spcPct val="100000"/>
              </a:lnSpc>
              <a:spcBef>
                <a:spcPct val="0"/>
              </a:spcBef>
              <a:spcAft>
                <a:spcPct val="0"/>
              </a:spcAft>
              <a:buFontTx/>
              <a:buNone/>
            </a:pPr>
            <a:endParaRPr lang="en-US" altLang="fa-IR" sz="2700">
              <a:solidFill>
                <a:srgbClr val="FF0000"/>
              </a:solidFill>
              <a:latin typeface="Times New Roman" panose="02020603050405020304" pitchFamily="18" charset="0"/>
              <a:cs typeface="Mitra" panose="00000400000000000000" pitchFamily="2" charset="-78"/>
            </a:endParaRPr>
          </a:p>
        </p:txBody>
      </p:sp>
      <p:sp>
        <p:nvSpPr>
          <p:cNvPr id="7987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557213" indent="-214313" algn="r" rtl="1">
              <a:lnSpc>
                <a:spcPct val="90000"/>
              </a:lnSpc>
              <a:spcBef>
                <a:spcPts val="375"/>
              </a:spcBef>
              <a:buFont typeface="Arial" panose="020B0604020202020204" pitchFamily="34" charset="0"/>
              <a:buChar char="•"/>
              <a:defRPr sz="1800">
                <a:solidFill>
                  <a:schemeClr val="tx1"/>
                </a:solidFill>
                <a:latin typeface="Calibri" panose="020F0502020204030204" pitchFamily="34" charset="0"/>
                <a:cs typeface="Arial" panose="020B0604020202020204" pitchFamily="34" charset="0"/>
              </a:defRPr>
            </a:lvl2pPr>
            <a:lvl3pPr marL="857250" indent="-17145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200150" indent="-1714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1543050" indent="-1714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18859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2288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25717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29146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a:lnSpc>
                <a:spcPct val="100000"/>
              </a:lnSpc>
              <a:spcBef>
                <a:spcPct val="0"/>
              </a:spcBef>
              <a:buFontTx/>
              <a:buNone/>
            </a:pPr>
            <a:fld id="{4640B8A5-BC8A-4067-BF4F-F8558AB6CE4D}" type="slidenum">
              <a:rPr lang="fa-IR" altLang="fa-IR" sz="900">
                <a:solidFill>
                  <a:srgbClr val="898989"/>
                </a:solidFill>
              </a:rPr>
              <a:pPr algn="l">
                <a:lnSpc>
                  <a:spcPct val="100000"/>
                </a:lnSpc>
                <a:spcBef>
                  <a:spcPct val="0"/>
                </a:spcBef>
                <a:buFontTx/>
                <a:buNone/>
              </a:pPr>
              <a:t>155</a:t>
            </a:fld>
            <a:endParaRPr lang="fa-IR" altLang="fa-IR" sz="900">
              <a:solidFill>
                <a:srgbClr val="898989"/>
              </a:solidFill>
            </a:endParaRPr>
          </a:p>
        </p:txBody>
      </p:sp>
    </p:spTree>
    <p:extLst>
      <p:ext uri="{BB962C8B-B14F-4D97-AF65-F5344CB8AC3E}">
        <p14:creationId xmlns:p14="http://schemas.microsoft.com/office/powerpoint/2010/main" val="3633385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fade">
                                      <p:cBhvr>
                                        <p:cTn id="7" dur="1000"/>
                                        <p:tgtEl>
                                          <p:spTgt spid="71682">
                                            <p:txEl>
                                              <p:pRg st="0" end="0"/>
                                            </p:txEl>
                                          </p:spTgt>
                                        </p:tgtEl>
                                      </p:cBhvr>
                                    </p:animEffect>
                                    <p:anim calcmode="lin" valueType="num">
                                      <p:cBhvr>
                                        <p:cTn id="8" dur="1000" fill="hold"/>
                                        <p:tgtEl>
                                          <p:spTgt spid="716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6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71682">
                                            <p:txEl>
                                              <p:pRg st="2" end="2"/>
                                            </p:txEl>
                                          </p:spTgt>
                                        </p:tgtEl>
                                        <p:attrNameLst>
                                          <p:attrName>style.visibility</p:attrName>
                                        </p:attrNameLst>
                                      </p:cBhvr>
                                      <p:to>
                                        <p:strVal val="visible"/>
                                      </p:to>
                                    </p:set>
                                    <p:anim calcmode="lin" valueType="num">
                                      <p:cBhvr additive="base">
                                        <p:cTn id="14" dur="500" fill="hold"/>
                                        <p:tgtEl>
                                          <p:spTgt spid="7168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168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Line 2"/>
          <p:cNvSpPr>
            <a:spLocks noChangeShapeType="1"/>
          </p:cNvSpPr>
          <p:nvPr/>
        </p:nvSpPr>
        <p:spPr bwMode="auto">
          <a:xfrm>
            <a:off x="1371600" y="1943100"/>
            <a:ext cx="6400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80899" name="Rectangle 3"/>
          <p:cNvSpPr>
            <a:spLocks noGrp="1" noChangeArrowheads="1"/>
          </p:cNvSpPr>
          <p:nvPr>
            <p:ph type="subTitle" idx="4294967295"/>
          </p:nvPr>
        </p:nvSpPr>
        <p:spPr>
          <a:xfrm>
            <a:off x="1801416" y="1226344"/>
            <a:ext cx="6115050" cy="457200"/>
          </a:xfrm>
        </p:spPr>
        <p:txBody>
          <a:bodyPr/>
          <a:lstStyle/>
          <a:p>
            <a:pPr algn="r" rtl="1" eaLnBrk="1" hangingPunct="1"/>
            <a:r>
              <a:rPr lang="fa-IR" altLang="fa-IR" sz="2700">
                <a:solidFill>
                  <a:schemeClr val="folHlink"/>
                </a:solidFill>
                <a:cs typeface="B Titr" panose="00000700000000000000" pitchFamily="2" charset="-78"/>
              </a:rPr>
              <a:t>نمونه گيري طبقه بندي شده (</a:t>
            </a:r>
            <a:r>
              <a:rPr lang="en-US" altLang="fa-IR" sz="2700">
                <a:solidFill>
                  <a:schemeClr val="folHlink"/>
                </a:solidFill>
                <a:cs typeface="B Titr" panose="00000700000000000000" pitchFamily="2" charset="-78"/>
              </a:rPr>
              <a:t>stratified</a:t>
            </a:r>
            <a:r>
              <a:rPr lang="fa-IR" altLang="fa-IR" sz="2700">
                <a:solidFill>
                  <a:schemeClr val="folHlink"/>
                </a:solidFill>
                <a:cs typeface="B Titr" panose="00000700000000000000" pitchFamily="2" charset="-78"/>
              </a:rPr>
              <a:t>)</a:t>
            </a:r>
            <a:endParaRPr lang="en-US" altLang="fa-IR" sz="2700">
              <a:solidFill>
                <a:schemeClr val="folHlink"/>
              </a:solidFill>
              <a:cs typeface="B Titr" panose="00000700000000000000" pitchFamily="2" charset="-78"/>
            </a:endParaRPr>
          </a:p>
        </p:txBody>
      </p:sp>
      <p:sp>
        <p:nvSpPr>
          <p:cNvPr id="154629" name="Text Box 5"/>
          <p:cNvSpPr txBox="1">
            <a:spLocks noChangeArrowheads="1"/>
          </p:cNvSpPr>
          <p:nvPr/>
        </p:nvSpPr>
        <p:spPr bwMode="auto">
          <a:xfrm>
            <a:off x="917973" y="2431257"/>
            <a:ext cx="7497365" cy="1546577"/>
          </a:xfrm>
          <a:prstGeom prst="rect">
            <a:avLst/>
          </a:prstGeom>
          <a:solidFill>
            <a:srgbClr val="FFFF00"/>
          </a:solidFill>
          <a:ln w="12700" cap="sq">
            <a:noFill/>
            <a:miter lim="800000"/>
            <a:headEnd type="none" w="sm" len="sm"/>
            <a:tailEnd type="none" w="sm" len="sm"/>
          </a:ln>
          <a:effectLst/>
        </p:spPr>
        <p:txBody>
          <a:bodyPr>
            <a:spAutoFit/>
          </a:bodyPr>
          <a:lstStyle/>
          <a:p>
            <a:pPr algn="ctr" fontAlgn="base">
              <a:lnSpc>
                <a:spcPct val="150000"/>
              </a:lnSpc>
              <a:spcBef>
                <a:spcPct val="0"/>
              </a:spcBef>
              <a:spcAft>
                <a:spcPct val="0"/>
              </a:spcAft>
              <a:defRPr/>
            </a:pPr>
            <a:r>
              <a:rPr lang="fa-IR" sz="2100" dirty="0">
                <a:solidFill>
                  <a:srgbClr val="8000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هر چقدر داخل طبقات افراد بيشتر به هم شبيه (هموژن)</a:t>
            </a:r>
          </a:p>
          <a:p>
            <a:pPr algn="ctr" fontAlgn="base">
              <a:lnSpc>
                <a:spcPct val="150000"/>
              </a:lnSpc>
              <a:spcBef>
                <a:spcPct val="0"/>
              </a:spcBef>
              <a:spcAft>
                <a:spcPct val="0"/>
              </a:spcAft>
              <a:defRPr/>
            </a:pPr>
            <a:r>
              <a:rPr lang="fa-IR" sz="2100" dirty="0">
                <a:solidFill>
                  <a:srgbClr val="8000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 باشند ولی بین طبقه ها تفاوت زیاد وجود داشته باشد، نمونه گيري طبقه اي بهتر است</a:t>
            </a:r>
            <a:endParaRPr lang="en-US" sz="2100" dirty="0">
              <a:solidFill>
                <a:srgbClr val="8000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090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E739CB0-F351-4885-9F1F-C0DEA04D7C0F}" type="slidenum">
              <a:rPr lang="en-US" altLang="fa-IR" smtClean="0">
                <a:solidFill>
                  <a:srgbClr val="FFFFFF"/>
                </a:solidFill>
                <a:latin typeface="Century Schoolbook" panose="02040604050505020304" pitchFamily="18" charset="0"/>
              </a:rPr>
              <a:pPr/>
              <a:t>156</a:t>
            </a:fld>
            <a:endParaRPr lang="en-US" altLang="fa-IR" smtClean="0">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3214970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4629"/>
                                        </p:tgtEl>
                                        <p:attrNameLst>
                                          <p:attrName>style.visibility</p:attrName>
                                        </p:attrNameLst>
                                      </p:cBhvr>
                                      <p:to>
                                        <p:strVal val="visible"/>
                                      </p:to>
                                    </p:set>
                                    <p:animEffect transition="in" filter="wipe(down)">
                                      <p:cBhvr>
                                        <p:cTn id="7" dur="500"/>
                                        <p:tgtEl>
                                          <p:spTgt spid="154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026"/>
          <p:cNvSpPr txBox="1">
            <a:spLocks noChangeArrowheads="1"/>
          </p:cNvSpPr>
          <p:nvPr/>
        </p:nvSpPr>
        <p:spPr bwMode="auto">
          <a:xfrm>
            <a:off x="1143000" y="1085850"/>
            <a:ext cx="6229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0" eaLnBrk="0" fontAlgn="base" hangingPunct="0">
              <a:spcBef>
                <a:spcPct val="0"/>
              </a:spcBef>
              <a:spcAft>
                <a:spcPct val="0"/>
              </a:spcAft>
            </a:pPr>
            <a:r>
              <a:rPr lang="ar-SA" altLang="fa-IR" sz="3000" u="sng">
                <a:solidFill>
                  <a:srgbClr val="FF0000"/>
                </a:solidFill>
                <a:latin typeface="Times New Roman" panose="02020603050405020304" pitchFamily="18" charset="0"/>
                <a:cs typeface="Mitra" panose="00000400000000000000" pitchFamily="2" charset="-78"/>
              </a:rPr>
              <a:t>نمودار انتخاب نمونه به روش تصادفي طبقه‌اي</a:t>
            </a:r>
            <a:endParaRPr lang="en-US" altLang="fa-IR" sz="3000" u="sng">
              <a:solidFill>
                <a:srgbClr val="FF0000"/>
              </a:solidFill>
              <a:latin typeface="Times New Roman" panose="02020603050405020304" pitchFamily="18" charset="0"/>
              <a:cs typeface="Mitra" panose="00000400000000000000" pitchFamily="2" charset="-78"/>
            </a:endParaRPr>
          </a:p>
        </p:txBody>
      </p:sp>
      <p:sp>
        <p:nvSpPr>
          <p:cNvPr id="73731" name="Rectangle 1027"/>
          <p:cNvSpPr>
            <a:spLocks noChangeArrowheads="1"/>
          </p:cNvSpPr>
          <p:nvPr/>
        </p:nvSpPr>
        <p:spPr bwMode="auto">
          <a:xfrm>
            <a:off x="3257550" y="1828800"/>
            <a:ext cx="2571750" cy="51435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0" eaLnBrk="0" fontAlgn="base" hangingPunct="0">
              <a:spcBef>
                <a:spcPct val="0"/>
              </a:spcBef>
              <a:spcAft>
                <a:spcPct val="0"/>
              </a:spcAft>
            </a:pPr>
            <a:endParaRPr lang="ar-SA" altLang="fa-IR">
              <a:solidFill>
                <a:prstClr val="black"/>
              </a:solidFill>
              <a:latin typeface="Times New Roman" panose="02020603050405020304" pitchFamily="18" charset="0"/>
              <a:cs typeface="Mitra" panose="00000400000000000000" pitchFamily="2" charset="-78"/>
            </a:endParaRPr>
          </a:p>
          <a:p>
            <a:pPr algn="ctr" rtl="0" eaLnBrk="0" fontAlgn="base" hangingPunct="0">
              <a:spcBef>
                <a:spcPct val="0"/>
              </a:spcBef>
              <a:spcAft>
                <a:spcPct val="0"/>
              </a:spcAft>
            </a:pPr>
            <a:r>
              <a:rPr lang="ar-SA" altLang="fa-IR">
                <a:solidFill>
                  <a:prstClr val="black"/>
                </a:solidFill>
                <a:latin typeface="Times New Roman" panose="02020603050405020304" pitchFamily="18" charset="0"/>
                <a:cs typeface="Mitra" panose="00000400000000000000" pitchFamily="2" charset="-78"/>
              </a:rPr>
              <a:t>جامعة مدرسان مراكز آموزش</a:t>
            </a:r>
          </a:p>
          <a:p>
            <a:pPr algn="ctr" rtl="0" eaLnBrk="0" fontAlgn="base" hangingPunct="0">
              <a:spcBef>
                <a:spcPct val="0"/>
              </a:spcBef>
              <a:spcAft>
                <a:spcPct val="0"/>
              </a:spcAft>
            </a:pPr>
            <a:r>
              <a:rPr lang="ar-SA" altLang="fa-IR">
                <a:solidFill>
                  <a:prstClr val="black"/>
                </a:solidFill>
                <a:latin typeface="Times New Roman" panose="02020603050405020304" pitchFamily="18" charset="0"/>
                <a:cs typeface="Mitra" panose="00000400000000000000" pitchFamily="2" charset="-78"/>
              </a:rPr>
              <a:t> علمي ـ كاربردي (1000 نفر)</a:t>
            </a:r>
          </a:p>
          <a:p>
            <a:pPr algn="ctr" rtl="0" eaLnBrk="0" fontAlgn="base" hangingPunct="0">
              <a:spcBef>
                <a:spcPct val="0"/>
              </a:spcBef>
              <a:spcAft>
                <a:spcPct val="0"/>
              </a:spcAft>
            </a:pPr>
            <a:endParaRPr lang="en-US" altLang="fa-IR">
              <a:solidFill>
                <a:prstClr val="black"/>
              </a:solidFill>
              <a:latin typeface="Times New Roman" panose="02020603050405020304" pitchFamily="18" charset="0"/>
              <a:cs typeface="Mitra" panose="00000400000000000000" pitchFamily="2" charset="-78"/>
            </a:endParaRPr>
          </a:p>
        </p:txBody>
      </p:sp>
      <p:sp>
        <p:nvSpPr>
          <p:cNvPr id="73732" name="Rectangle 1028"/>
          <p:cNvSpPr>
            <a:spLocks noChangeArrowheads="1"/>
          </p:cNvSpPr>
          <p:nvPr/>
        </p:nvSpPr>
        <p:spPr bwMode="auto">
          <a:xfrm>
            <a:off x="5257800" y="2769394"/>
            <a:ext cx="2571750" cy="51435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0" eaLnBrk="0" fontAlgn="base" hangingPunct="0">
              <a:spcBef>
                <a:spcPct val="0"/>
              </a:spcBef>
              <a:spcAft>
                <a:spcPct val="0"/>
              </a:spcAft>
            </a:pPr>
            <a:endParaRPr lang="ar-SA" altLang="fa-IR">
              <a:solidFill>
                <a:prstClr val="black"/>
              </a:solidFill>
              <a:latin typeface="Times New Roman" panose="02020603050405020304" pitchFamily="18" charset="0"/>
              <a:cs typeface="Mitra" panose="00000400000000000000" pitchFamily="2" charset="-78"/>
            </a:endParaRPr>
          </a:p>
          <a:p>
            <a:pPr algn="ctr" rtl="0" eaLnBrk="0" fontAlgn="base" hangingPunct="0">
              <a:spcBef>
                <a:spcPct val="0"/>
              </a:spcBef>
              <a:spcAft>
                <a:spcPct val="0"/>
              </a:spcAft>
            </a:pPr>
            <a:r>
              <a:rPr lang="ar-SA" altLang="fa-IR">
                <a:solidFill>
                  <a:prstClr val="black"/>
                </a:solidFill>
                <a:latin typeface="Times New Roman" panose="02020603050405020304" pitchFamily="18" charset="0"/>
                <a:cs typeface="Mitra" panose="00000400000000000000" pitchFamily="2" charset="-78"/>
              </a:rPr>
              <a:t>محقق دو زيرگروه تعريف و نسبت</a:t>
            </a:r>
          </a:p>
          <a:p>
            <a:pPr algn="ctr" rtl="0" eaLnBrk="0" fontAlgn="base" hangingPunct="0">
              <a:spcBef>
                <a:spcPct val="0"/>
              </a:spcBef>
              <a:spcAft>
                <a:spcPct val="0"/>
              </a:spcAft>
            </a:pPr>
            <a:r>
              <a:rPr lang="ar-SA" altLang="fa-IR">
                <a:solidFill>
                  <a:prstClr val="black"/>
                </a:solidFill>
                <a:latin typeface="Times New Roman" panose="02020603050405020304" pitchFamily="18" charset="0"/>
                <a:cs typeface="Mitra" panose="00000400000000000000" pitchFamily="2" charset="-78"/>
              </a:rPr>
              <a:t>هريك را مشخص مي‌كند</a:t>
            </a:r>
          </a:p>
          <a:p>
            <a:pPr algn="ctr" rtl="0" eaLnBrk="0" fontAlgn="base" hangingPunct="0">
              <a:spcBef>
                <a:spcPct val="0"/>
              </a:spcBef>
              <a:spcAft>
                <a:spcPct val="0"/>
              </a:spcAft>
            </a:pPr>
            <a:endParaRPr lang="en-US" altLang="fa-IR">
              <a:solidFill>
                <a:prstClr val="black"/>
              </a:solidFill>
              <a:latin typeface="Times New Roman" panose="02020603050405020304" pitchFamily="18" charset="0"/>
              <a:cs typeface="Mitra" panose="00000400000000000000" pitchFamily="2" charset="-78"/>
            </a:endParaRPr>
          </a:p>
        </p:txBody>
      </p:sp>
      <p:sp>
        <p:nvSpPr>
          <p:cNvPr id="73733" name="Rectangle 1029"/>
          <p:cNvSpPr>
            <a:spLocks noChangeArrowheads="1"/>
          </p:cNvSpPr>
          <p:nvPr/>
        </p:nvSpPr>
        <p:spPr bwMode="auto">
          <a:xfrm>
            <a:off x="3600450" y="3450431"/>
            <a:ext cx="1600200" cy="34290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0" eaLnBrk="0" fontAlgn="base" hangingPunct="0">
              <a:spcBef>
                <a:spcPct val="0"/>
              </a:spcBef>
              <a:spcAft>
                <a:spcPct val="0"/>
              </a:spcAft>
            </a:pPr>
            <a:endParaRPr lang="ar-SA" altLang="fa-IR">
              <a:solidFill>
                <a:prstClr val="black"/>
              </a:solidFill>
              <a:latin typeface="Times New Roman" panose="02020603050405020304" pitchFamily="18" charset="0"/>
              <a:cs typeface="Mitra" panose="00000400000000000000" pitchFamily="2" charset="-78"/>
            </a:endParaRPr>
          </a:p>
          <a:p>
            <a:pPr algn="ctr" rtl="0" eaLnBrk="0" fontAlgn="base" hangingPunct="0">
              <a:spcBef>
                <a:spcPct val="0"/>
              </a:spcBef>
              <a:spcAft>
                <a:spcPct val="0"/>
              </a:spcAft>
            </a:pPr>
            <a:r>
              <a:rPr lang="ar-SA" altLang="fa-IR">
                <a:solidFill>
                  <a:prstClr val="black"/>
                </a:solidFill>
                <a:latin typeface="Times New Roman" panose="02020603050405020304" pitchFamily="18" charset="0"/>
                <a:cs typeface="Mitra" panose="00000400000000000000" pitchFamily="2" charset="-78"/>
              </a:rPr>
              <a:t>350 نفر زن (35%)</a:t>
            </a:r>
          </a:p>
          <a:p>
            <a:pPr algn="ctr" rtl="0" eaLnBrk="0" fontAlgn="base" hangingPunct="0">
              <a:spcBef>
                <a:spcPct val="0"/>
              </a:spcBef>
              <a:spcAft>
                <a:spcPct val="0"/>
              </a:spcAft>
            </a:pPr>
            <a:endParaRPr lang="en-US" altLang="fa-IR">
              <a:solidFill>
                <a:prstClr val="black"/>
              </a:solidFill>
              <a:latin typeface="Times New Roman" panose="02020603050405020304" pitchFamily="18" charset="0"/>
              <a:cs typeface="Mitra" panose="00000400000000000000" pitchFamily="2" charset="-78"/>
            </a:endParaRPr>
          </a:p>
        </p:txBody>
      </p:sp>
      <p:sp>
        <p:nvSpPr>
          <p:cNvPr id="73734" name="Rectangle 1030"/>
          <p:cNvSpPr>
            <a:spLocks noChangeArrowheads="1"/>
          </p:cNvSpPr>
          <p:nvPr/>
        </p:nvSpPr>
        <p:spPr bwMode="auto">
          <a:xfrm>
            <a:off x="1600200" y="3450431"/>
            <a:ext cx="1600200" cy="34290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0" eaLnBrk="0" fontAlgn="base" hangingPunct="0">
              <a:spcBef>
                <a:spcPct val="0"/>
              </a:spcBef>
              <a:spcAft>
                <a:spcPct val="0"/>
              </a:spcAft>
            </a:pPr>
            <a:endParaRPr lang="ar-SA" altLang="fa-IR">
              <a:solidFill>
                <a:prstClr val="black"/>
              </a:solidFill>
              <a:latin typeface="Times New Roman" panose="02020603050405020304" pitchFamily="18" charset="0"/>
              <a:cs typeface="Mitra" panose="00000400000000000000" pitchFamily="2" charset="-78"/>
            </a:endParaRPr>
          </a:p>
          <a:p>
            <a:pPr algn="ctr" rtl="0" eaLnBrk="0" fontAlgn="base" hangingPunct="0">
              <a:spcBef>
                <a:spcPct val="0"/>
              </a:spcBef>
              <a:spcAft>
                <a:spcPct val="0"/>
              </a:spcAft>
            </a:pPr>
            <a:r>
              <a:rPr lang="ar-SA" altLang="fa-IR">
                <a:solidFill>
                  <a:prstClr val="black"/>
                </a:solidFill>
                <a:latin typeface="Times New Roman" panose="02020603050405020304" pitchFamily="18" charset="0"/>
                <a:cs typeface="Mitra" panose="00000400000000000000" pitchFamily="2" charset="-78"/>
              </a:rPr>
              <a:t>650 نفر مرد (65%)</a:t>
            </a:r>
          </a:p>
          <a:p>
            <a:pPr algn="ctr" rtl="0" eaLnBrk="0" fontAlgn="base" hangingPunct="0">
              <a:spcBef>
                <a:spcPct val="0"/>
              </a:spcBef>
              <a:spcAft>
                <a:spcPct val="0"/>
              </a:spcAft>
            </a:pPr>
            <a:endParaRPr lang="en-US" altLang="fa-IR">
              <a:solidFill>
                <a:prstClr val="black"/>
              </a:solidFill>
              <a:latin typeface="Times New Roman" panose="02020603050405020304" pitchFamily="18" charset="0"/>
              <a:cs typeface="Mitra" panose="00000400000000000000" pitchFamily="2" charset="-78"/>
            </a:endParaRPr>
          </a:p>
        </p:txBody>
      </p:sp>
      <p:sp>
        <p:nvSpPr>
          <p:cNvPr id="73735" name="Rectangle 1031"/>
          <p:cNvSpPr>
            <a:spLocks noChangeArrowheads="1"/>
          </p:cNvSpPr>
          <p:nvPr/>
        </p:nvSpPr>
        <p:spPr bwMode="auto">
          <a:xfrm>
            <a:off x="3615929" y="4131469"/>
            <a:ext cx="1600200" cy="34290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0" eaLnBrk="0" fontAlgn="base" hangingPunct="0">
              <a:spcBef>
                <a:spcPct val="0"/>
              </a:spcBef>
              <a:spcAft>
                <a:spcPct val="0"/>
              </a:spcAft>
            </a:pPr>
            <a:endParaRPr lang="ar-SA" altLang="fa-IR">
              <a:solidFill>
                <a:prstClr val="black"/>
              </a:solidFill>
              <a:latin typeface="Times New Roman" panose="02020603050405020304" pitchFamily="18" charset="0"/>
              <a:cs typeface="Mitra" panose="00000400000000000000" pitchFamily="2" charset="-78"/>
            </a:endParaRPr>
          </a:p>
          <a:p>
            <a:pPr algn="ctr" rtl="0" eaLnBrk="0" fontAlgn="base" hangingPunct="0">
              <a:spcBef>
                <a:spcPct val="0"/>
              </a:spcBef>
              <a:spcAft>
                <a:spcPct val="0"/>
              </a:spcAft>
            </a:pPr>
            <a:r>
              <a:rPr lang="ar-SA" altLang="fa-IR">
                <a:solidFill>
                  <a:prstClr val="black"/>
                </a:solidFill>
                <a:latin typeface="Times New Roman" panose="02020603050405020304" pitchFamily="18" charset="0"/>
                <a:cs typeface="Mitra" panose="00000400000000000000" pitchFamily="2" charset="-78"/>
              </a:rPr>
              <a:t>35 نفر زن (35%)</a:t>
            </a:r>
          </a:p>
          <a:p>
            <a:pPr algn="ctr" rtl="0" eaLnBrk="0" fontAlgn="base" hangingPunct="0">
              <a:spcBef>
                <a:spcPct val="0"/>
              </a:spcBef>
              <a:spcAft>
                <a:spcPct val="0"/>
              </a:spcAft>
            </a:pPr>
            <a:endParaRPr lang="en-US" altLang="fa-IR">
              <a:solidFill>
                <a:prstClr val="black"/>
              </a:solidFill>
              <a:latin typeface="Times New Roman" panose="02020603050405020304" pitchFamily="18" charset="0"/>
              <a:cs typeface="Mitra" panose="00000400000000000000" pitchFamily="2" charset="-78"/>
            </a:endParaRPr>
          </a:p>
        </p:txBody>
      </p:sp>
      <p:sp>
        <p:nvSpPr>
          <p:cNvPr id="73736" name="Rectangle 1032"/>
          <p:cNvSpPr>
            <a:spLocks noChangeArrowheads="1"/>
          </p:cNvSpPr>
          <p:nvPr/>
        </p:nvSpPr>
        <p:spPr bwMode="auto">
          <a:xfrm>
            <a:off x="1600200" y="4131469"/>
            <a:ext cx="1600200" cy="34290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0" eaLnBrk="0" fontAlgn="base" hangingPunct="0">
              <a:spcBef>
                <a:spcPct val="0"/>
              </a:spcBef>
              <a:spcAft>
                <a:spcPct val="0"/>
              </a:spcAft>
            </a:pPr>
            <a:endParaRPr lang="ar-SA" altLang="fa-IR">
              <a:solidFill>
                <a:prstClr val="black"/>
              </a:solidFill>
              <a:latin typeface="Times New Roman" panose="02020603050405020304" pitchFamily="18" charset="0"/>
              <a:cs typeface="Mitra" panose="00000400000000000000" pitchFamily="2" charset="-78"/>
            </a:endParaRPr>
          </a:p>
          <a:p>
            <a:pPr algn="ctr" rtl="0" eaLnBrk="0" fontAlgn="base" hangingPunct="0">
              <a:spcBef>
                <a:spcPct val="0"/>
              </a:spcBef>
              <a:spcAft>
                <a:spcPct val="0"/>
              </a:spcAft>
            </a:pPr>
            <a:r>
              <a:rPr lang="ar-SA" altLang="fa-IR">
                <a:solidFill>
                  <a:prstClr val="black"/>
                </a:solidFill>
                <a:latin typeface="Times New Roman" panose="02020603050405020304" pitchFamily="18" charset="0"/>
                <a:cs typeface="Mitra" panose="00000400000000000000" pitchFamily="2" charset="-78"/>
              </a:rPr>
              <a:t>65 نفر </a:t>
            </a:r>
            <a:r>
              <a:rPr lang="fa-IR" altLang="fa-IR">
                <a:solidFill>
                  <a:prstClr val="black"/>
                </a:solidFill>
                <a:latin typeface="Times New Roman" panose="02020603050405020304" pitchFamily="18" charset="0"/>
                <a:cs typeface="Mitra" panose="00000400000000000000" pitchFamily="2" charset="-78"/>
              </a:rPr>
              <a:t>مرد</a:t>
            </a:r>
            <a:r>
              <a:rPr lang="ar-SA" altLang="fa-IR">
                <a:solidFill>
                  <a:prstClr val="black"/>
                </a:solidFill>
                <a:latin typeface="Times New Roman" panose="02020603050405020304" pitchFamily="18" charset="0"/>
                <a:cs typeface="Mitra" panose="00000400000000000000" pitchFamily="2" charset="-78"/>
              </a:rPr>
              <a:t> (65%)</a:t>
            </a:r>
          </a:p>
          <a:p>
            <a:pPr algn="ctr" rtl="0" eaLnBrk="0" fontAlgn="base" hangingPunct="0">
              <a:spcBef>
                <a:spcPct val="0"/>
              </a:spcBef>
              <a:spcAft>
                <a:spcPct val="0"/>
              </a:spcAft>
            </a:pPr>
            <a:endParaRPr lang="en-US" altLang="fa-IR">
              <a:solidFill>
                <a:prstClr val="black"/>
              </a:solidFill>
              <a:latin typeface="Times New Roman" panose="02020603050405020304" pitchFamily="18" charset="0"/>
              <a:cs typeface="Mitra" panose="00000400000000000000" pitchFamily="2" charset="-78"/>
            </a:endParaRPr>
          </a:p>
        </p:txBody>
      </p:sp>
      <p:sp>
        <p:nvSpPr>
          <p:cNvPr id="73737" name="Rectangle 1033"/>
          <p:cNvSpPr>
            <a:spLocks noChangeArrowheads="1"/>
          </p:cNvSpPr>
          <p:nvPr/>
        </p:nvSpPr>
        <p:spPr bwMode="auto">
          <a:xfrm>
            <a:off x="2571750" y="5086350"/>
            <a:ext cx="1600200" cy="34290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0" eaLnBrk="0" fontAlgn="base" hangingPunct="0">
              <a:spcBef>
                <a:spcPct val="0"/>
              </a:spcBef>
              <a:spcAft>
                <a:spcPct val="0"/>
              </a:spcAft>
            </a:pPr>
            <a:endParaRPr lang="ar-SA" altLang="fa-IR">
              <a:solidFill>
                <a:prstClr val="black"/>
              </a:solidFill>
              <a:latin typeface="Times New Roman" panose="02020603050405020304" pitchFamily="18" charset="0"/>
              <a:cs typeface="Mitra" panose="00000400000000000000" pitchFamily="2" charset="-78"/>
            </a:endParaRPr>
          </a:p>
          <a:p>
            <a:pPr algn="ctr" rtl="0" eaLnBrk="0" fontAlgn="base" hangingPunct="0">
              <a:spcBef>
                <a:spcPct val="0"/>
              </a:spcBef>
              <a:spcAft>
                <a:spcPct val="0"/>
              </a:spcAft>
            </a:pPr>
            <a:r>
              <a:rPr lang="ar-SA" altLang="fa-IR">
                <a:solidFill>
                  <a:prstClr val="black"/>
                </a:solidFill>
                <a:latin typeface="Times New Roman" panose="02020603050405020304" pitchFamily="18" charset="0"/>
                <a:cs typeface="Mitra" panose="00000400000000000000" pitchFamily="2" charset="-78"/>
              </a:rPr>
              <a:t>حجم نمونه 100 نفر</a:t>
            </a:r>
          </a:p>
          <a:p>
            <a:pPr algn="ctr" rtl="0" eaLnBrk="0" fontAlgn="base" hangingPunct="0">
              <a:spcBef>
                <a:spcPct val="0"/>
              </a:spcBef>
              <a:spcAft>
                <a:spcPct val="0"/>
              </a:spcAft>
            </a:pPr>
            <a:endParaRPr lang="en-US" altLang="fa-IR">
              <a:solidFill>
                <a:prstClr val="black"/>
              </a:solidFill>
              <a:latin typeface="Times New Roman" panose="02020603050405020304" pitchFamily="18" charset="0"/>
              <a:cs typeface="Mitra" panose="00000400000000000000" pitchFamily="2" charset="-78"/>
            </a:endParaRPr>
          </a:p>
        </p:txBody>
      </p:sp>
      <p:sp>
        <p:nvSpPr>
          <p:cNvPr id="73738" name="Rectangle 1034"/>
          <p:cNvSpPr>
            <a:spLocks noChangeArrowheads="1"/>
          </p:cNvSpPr>
          <p:nvPr/>
        </p:nvSpPr>
        <p:spPr bwMode="auto">
          <a:xfrm>
            <a:off x="5211366" y="4686300"/>
            <a:ext cx="2571750" cy="85725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0" eaLnBrk="0" fontAlgn="base" hangingPunct="0">
              <a:spcBef>
                <a:spcPct val="0"/>
              </a:spcBef>
              <a:spcAft>
                <a:spcPct val="0"/>
              </a:spcAft>
            </a:pPr>
            <a:endParaRPr lang="ar-SA" altLang="fa-IR">
              <a:solidFill>
                <a:prstClr val="black"/>
              </a:solidFill>
              <a:latin typeface="Times New Roman" panose="02020603050405020304" pitchFamily="18" charset="0"/>
              <a:cs typeface="Mitra" panose="00000400000000000000" pitchFamily="2" charset="-78"/>
            </a:endParaRPr>
          </a:p>
          <a:p>
            <a:pPr algn="ctr" rtl="0" eaLnBrk="0" fontAlgn="base" hangingPunct="0">
              <a:spcBef>
                <a:spcPct val="0"/>
              </a:spcBef>
              <a:spcAft>
                <a:spcPct val="0"/>
              </a:spcAft>
            </a:pPr>
            <a:r>
              <a:rPr lang="ar-SA" altLang="fa-IR">
                <a:solidFill>
                  <a:prstClr val="black"/>
                </a:solidFill>
                <a:latin typeface="Times New Roman" panose="02020603050405020304" pitchFamily="18" charset="0"/>
                <a:cs typeface="Mitra" panose="00000400000000000000" pitchFamily="2" charset="-78"/>
              </a:rPr>
              <a:t>از زيرگروههاي تعريف شده به</a:t>
            </a:r>
          </a:p>
          <a:p>
            <a:pPr algn="ctr" rtl="0" eaLnBrk="0" fontAlgn="base" hangingPunct="0">
              <a:spcBef>
                <a:spcPct val="0"/>
              </a:spcBef>
              <a:spcAft>
                <a:spcPct val="0"/>
              </a:spcAft>
            </a:pPr>
            <a:r>
              <a:rPr lang="ar-SA" altLang="fa-IR">
                <a:solidFill>
                  <a:prstClr val="black"/>
                </a:solidFill>
                <a:latin typeface="Times New Roman" panose="02020603050405020304" pitchFamily="18" charset="0"/>
                <a:cs typeface="Mitra" panose="00000400000000000000" pitchFamily="2" charset="-78"/>
              </a:rPr>
              <a:t>نسبت اعضاء هرزيرگروه اعضاء</a:t>
            </a:r>
          </a:p>
          <a:p>
            <a:pPr algn="ctr" rtl="0" eaLnBrk="0" fontAlgn="base" hangingPunct="0">
              <a:spcBef>
                <a:spcPct val="0"/>
              </a:spcBef>
              <a:spcAft>
                <a:spcPct val="0"/>
              </a:spcAft>
            </a:pPr>
            <a:r>
              <a:rPr lang="ar-SA" altLang="fa-IR">
                <a:solidFill>
                  <a:prstClr val="black"/>
                </a:solidFill>
                <a:latin typeface="Times New Roman" panose="02020603050405020304" pitchFamily="18" charset="0"/>
                <a:cs typeface="Mitra" panose="00000400000000000000" pitchFamily="2" charset="-78"/>
              </a:rPr>
              <a:t> نمونه را انتخاب مي‌كند</a:t>
            </a:r>
          </a:p>
          <a:p>
            <a:pPr algn="ctr" rtl="0" eaLnBrk="0" fontAlgn="base" hangingPunct="0">
              <a:spcBef>
                <a:spcPct val="0"/>
              </a:spcBef>
              <a:spcAft>
                <a:spcPct val="0"/>
              </a:spcAft>
            </a:pPr>
            <a:endParaRPr lang="en-US" altLang="fa-IR">
              <a:solidFill>
                <a:prstClr val="black"/>
              </a:solidFill>
              <a:latin typeface="Times New Roman" panose="02020603050405020304" pitchFamily="18" charset="0"/>
              <a:cs typeface="Mitra" panose="00000400000000000000" pitchFamily="2" charset="-78"/>
            </a:endParaRPr>
          </a:p>
        </p:txBody>
      </p:sp>
      <p:sp>
        <p:nvSpPr>
          <p:cNvPr id="73739" name="Line 1035"/>
          <p:cNvSpPr>
            <a:spLocks noChangeShapeType="1"/>
          </p:cNvSpPr>
          <p:nvPr/>
        </p:nvSpPr>
        <p:spPr bwMode="auto">
          <a:xfrm>
            <a:off x="4426744" y="2343150"/>
            <a:ext cx="0" cy="571500"/>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73740" name="Line 1036"/>
          <p:cNvSpPr>
            <a:spLocks noChangeShapeType="1"/>
          </p:cNvSpPr>
          <p:nvPr/>
        </p:nvSpPr>
        <p:spPr bwMode="auto">
          <a:xfrm flipV="1">
            <a:off x="6385322" y="2525316"/>
            <a:ext cx="0" cy="22860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73741" name="Line 1037"/>
          <p:cNvSpPr>
            <a:spLocks noChangeShapeType="1"/>
          </p:cNvSpPr>
          <p:nvPr/>
        </p:nvSpPr>
        <p:spPr bwMode="auto">
          <a:xfrm flipH="1">
            <a:off x="4660106" y="2540794"/>
            <a:ext cx="1714500" cy="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73742" name="Line 1038"/>
          <p:cNvSpPr>
            <a:spLocks noChangeShapeType="1"/>
          </p:cNvSpPr>
          <p:nvPr/>
        </p:nvSpPr>
        <p:spPr bwMode="auto">
          <a:xfrm>
            <a:off x="4670822" y="2540794"/>
            <a:ext cx="0" cy="342900"/>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73743" name="Line 1039"/>
          <p:cNvSpPr>
            <a:spLocks noChangeShapeType="1"/>
          </p:cNvSpPr>
          <p:nvPr/>
        </p:nvSpPr>
        <p:spPr bwMode="auto">
          <a:xfrm flipH="1">
            <a:off x="2000250" y="3028950"/>
            <a:ext cx="2780110" cy="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73744" name="Line 1040"/>
          <p:cNvSpPr>
            <a:spLocks noChangeShapeType="1"/>
          </p:cNvSpPr>
          <p:nvPr/>
        </p:nvSpPr>
        <p:spPr bwMode="auto">
          <a:xfrm>
            <a:off x="4769644" y="3044429"/>
            <a:ext cx="0" cy="342900"/>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73745" name="Line 1041"/>
          <p:cNvSpPr>
            <a:spLocks noChangeShapeType="1"/>
          </p:cNvSpPr>
          <p:nvPr/>
        </p:nvSpPr>
        <p:spPr bwMode="auto">
          <a:xfrm>
            <a:off x="2000250" y="3024188"/>
            <a:ext cx="0" cy="342900"/>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73746" name="Line 1042"/>
          <p:cNvSpPr>
            <a:spLocks noChangeShapeType="1"/>
          </p:cNvSpPr>
          <p:nvPr/>
        </p:nvSpPr>
        <p:spPr bwMode="auto">
          <a:xfrm>
            <a:off x="4800600" y="3802856"/>
            <a:ext cx="0" cy="319088"/>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73747" name="Line 1043"/>
          <p:cNvSpPr>
            <a:spLocks noChangeShapeType="1"/>
          </p:cNvSpPr>
          <p:nvPr/>
        </p:nvSpPr>
        <p:spPr bwMode="auto">
          <a:xfrm>
            <a:off x="2000250" y="3798094"/>
            <a:ext cx="0" cy="319088"/>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73748" name="Line 1044"/>
          <p:cNvSpPr>
            <a:spLocks noChangeShapeType="1"/>
          </p:cNvSpPr>
          <p:nvPr/>
        </p:nvSpPr>
        <p:spPr bwMode="auto">
          <a:xfrm flipV="1">
            <a:off x="6629400" y="4250531"/>
            <a:ext cx="0" cy="423863"/>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73749" name="Line 1045"/>
          <p:cNvSpPr>
            <a:spLocks noChangeShapeType="1"/>
          </p:cNvSpPr>
          <p:nvPr/>
        </p:nvSpPr>
        <p:spPr bwMode="auto">
          <a:xfrm flipH="1">
            <a:off x="5242322" y="4270772"/>
            <a:ext cx="1371600" cy="0"/>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73750" name="Line 1046"/>
          <p:cNvSpPr>
            <a:spLocks noChangeShapeType="1"/>
          </p:cNvSpPr>
          <p:nvPr/>
        </p:nvSpPr>
        <p:spPr bwMode="auto">
          <a:xfrm>
            <a:off x="4514850" y="4468416"/>
            <a:ext cx="0" cy="28575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73751" name="Line 1047"/>
          <p:cNvSpPr>
            <a:spLocks noChangeShapeType="1"/>
          </p:cNvSpPr>
          <p:nvPr/>
        </p:nvSpPr>
        <p:spPr bwMode="auto">
          <a:xfrm>
            <a:off x="2400300" y="4468416"/>
            <a:ext cx="0" cy="28575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73752" name="Line 1048"/>
          <p:cNvSpPr>
            <a:spLocks noChangeShapeType="1"/>
          </p:cNvSpPr>
          <p:nvPr/>
        </p:nvSpPr>
        <p:spPr bwMode="auto">
          <a:xfrm flipH="1">
            <a:off x="3600450" y="4743450"/>
            <a:ext cx="914400" cy="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73753" name="Line 1049"/>
          <p:cNvSpPr>
            <a:spLocks noChangeShapeType="1"/>
          </p:cNvSpPr>
          <p:nvPr/>
        </p:nvSpPr>
        <p:spPr bwMode="auto">
          <a:xfrm flipH="1">
            <a:off x="2400300" y="4743450"/>
            <a:ext cx="914400" cy="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73754" name="Line 1050"/>
          <p:cNvSpPr>
            <a:spLocks noChangeShapeType="1"/>
          </p:cNvSpPr>
          <p:nvPr/>
        </p:nvSpPr>
        <p:spPr bwMode="auto">
          <a:xfrm>
            <a:off x="3626644" y="4743450"/>
            <a:ext cx="0" cy="285750"/>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73755" name="Line 1051"/>
          <p:cNvSpPr>
            <a:spLocks noChangeShapeType="1"/>
          </p:cNvSpPr>
          <p:nvPr/>
        </p:nvSpPr>
        <p:spPr bwMode="auto">
          <a:xfrm>
            <a:off x="3309938" y="4738688"/>
            <a:ext cx="0" cy="285750"/>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1350">
              <a:solidFill>
                <a:prstClr val="black"/>
              </a:solidFill>
              <a:latin typeface="Calibri" panose="020F0502020204030204" pitchFamily="34" charset="0"/>
              <a:cs typeface="Arial" panose="020B0604020202020204" pitchFamily="34" charset="0"/>
            </a:endParaRPr>
          </a:p>
        </p:txBody>
      </p:sp>
      <p:sp>
        <p:nvSpPr>
          <p:cNvPr id="8297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6471CA-60A0-4012-A519-4AA14E61FF05}" type="slidenum">
              <a:rPr lang="en-US" altLang="fa-IR" smtClean="0">
                <a:solidFill>
                  <a:srgbClr val="FFFFFF"/>
                </a:solidFill>
                <a:latin typeface="Century Schoolbook" panose="02040604050505020304" pitchFamily="18" charset="0"/>
              </a:rPr>
              <a:pPr/>
              <a:t>157</a:t>
            </a:fld>
            <a:endParaRPr lang="en-US" altLang="fa-IR" smtClean="0">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36087081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500" fill="hold"/>
                                        <p:tgtEl>
                                          <p:spTgt spid="73730"/>
                                        </p:tgtEl>
                                        <p:attrNameLst>
                                          <p:attrName>ppt_w</p:attrName>
                                        </p:attrNameLst>
                                      </p:cBhvr>
                                      <p:tavLst>
                                        <p:tav tm="0">
                                          <p:val>
                                            <p:strVal val="2/3*#ppt_w"/>
                                          </p:val>
                                        </p:tav>
                                        <p:tav tm="100000">
                                          <p:val>
                                            <p:strVal val="#ppt_w"/>
                                          </p:val>
                                        </p:tav>
                                      </p:tavLst>
                                    </p:anim>
                                    <p:anim calcmode="lin" valueType="num">
                                      <p:cBhvr>
                                        <p:cTn id="8" dur="500" fill="hold"/>
                                        <p:tgtEl>
                                          <p:spTgt spid="7373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73731"/>
                                        </p:tgtEl>
                                        <p:attrNameLst>
                                          <p:attrName>style.visibility</p:attrName>
                                        </p:attrNameLst>
                                      </p:cBhvr>
                                      <p:to>
                                        <p:strVal val="visible"/>
                                      </p:to>
                                    </p:set>
                                    <p:anim calcmode="lin" valueType="num">
                                      <p:cBhvr>
                                        <p:cTn id="13" dur="500" fill="hold"/>
                                        <p:tgtEl>
                                          <p:spTgt spid="73731"/>
                                        </p:tgtEl>
                                        <p:attrNameLst>
                                          <p:attrName>ppt_w</p:attrName>
                                        </p:attrNameLst>
                                      </p:cBhvr>
                                      <p:tavLst>
                                        <p:tav tm="0">
                                          <p:val>
                                            <p:strVal val="2/3*#ppt_w"/>
                                          </p:val>
                                        </p:tav>
                                        <p:tav tm="100000">
                                          <p:val>
                                            <p:strVal val="#ppt_w"/>
                                          </p:val>
                                        </p:tav>
                                      </p:tavLst>
                                    </p:anim>
                                    <p:anim calcmode="lin" valueType="num">
                                      <p:cBhvr>
                                        <p:cTn id="14" dur="500" fill="hold"/>
                                        <p:tgtEl>
                                          <p:spTgt spid="73731"/>
                                        </p:tgtEl>
                                        <p:attrNameLst>
                                          <p:attrName>ppt_h</p:attrName>
                                        </p:attrNameLst>
                                      </p:cBhvr>
                                      <p:tavLst>
                                        <p:tav tm="0">
                                          <p:val>
                                            <p:strVal val="2/3*#ppt_h"/>
                                          </p:val>
                                        </p:tav>
                                        <p:tav tm="100000">
                                          <p:val>
                                            <p:strVal val="#ppt_h"/>
                                          </p:val>
                                        </p:tav>
                                      </p:tavLst>
                                    </p:anim>
                                  </p:childTnLst>
                                </p:cTn>
                              </p:par>
                            </p:childTnLst>
                          </p:cTn>
                        </p:par>
                        <p:par>
                          <p:cTn id="15" fill="hold" nodeType="afterGroup">
                            <p:stCondLst>
                              <p:cond delay="500"/>
                            </p:stCondLst>
                            <p:childTnLst>
                              <p:par>
                                <p:cTn id="16" presetID="23" presetClass="entr" presetSubtype="272" fill="hold" grpId="0" nodeType="afterEffect">
                                  <p:stCondLst>
                                    <p:cond delay="0"/>
                                  </p:stCondLst>
                                  <p:childTnLst>
                                    <p:set>
                                      <p:cBhvr>
                                        <p:cTn id="17" dur="1" fill="hold">
                                          <p:stCondLst>
                                            <p:cond delay="0"/>
                                          </p:stCondLst>
                                        </p:cTn>
                                        <p:tgtEl>
                                          <p:spTgt spid="73739"/>
                                        </p:tgtEl>
                                        <p:attrNameLst>
                                          <p:attrName>style.visibility</p:attrName>
                                        </p:attrNameLst>
                                      </p:cBhvr>
                                      <p:to>
                                        <p:strVal val="visible"/>
                                      </p:to>
                                    </p:set>
                                    <p:anim calcmode="lin" valueType="num">
                                      <p:cBhvr>
                                        <p:cTn id="18" dur="500" fill="hold"/>
                                        <p:tgtEl>
                                          <p:spTgt spid="73739"/>
                                        </p:tgtEl>
                                        <p:attrNameLst>
                                          <p:attrName>ppt_w</p:attrName>
                                        </p:attrNameLst>
                                      </p:cBhvr>
                                      <p:tavLst>
                                        <p:tav tm="0">
                                          <p:val>
                                            <p:strVal val="2/3*#ppt_w"/>
                                          </p:val>
                                        </p:tav>
                                        <p:tav tm="100000">
                                          <p:val>
                                            <p:strVal val="#ppt_w"/>
                                          </p:val>
                                        </p:tav>
                                      </p:tavLst>
                                    </p:anim>
                                    <p:anim calcmode="lin" valueType="num">
                                      <p:cBhvr>
                                        <p:cTn id="19" dur="500" fill="hold"/>
                                        <p:tgtEl>
                                          <p:spTgt spid="73739"/>
                                        </p:tgtEl>
                                        <p:attrNameLst>
                                          <p:attrName>ppt_h</p:attrName>
                                        </p:attrNameLst>
                                      </p:cBhvr>
                                      <p:tavLst>
                                        <p:tav tm="0">
                                          <p:val>
                                            <p:strVal val="2/3*#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272" fill="hold" grpId="0" nodeType="clickEffect">
                                  <p:stCondLst>
                                    <p:cond delay="0"/>
                                  </p:stCondLst>
                                  <p:childTnLst>
                                    <p:set>
                                      <p:cBhvr>
                                        <p:cTn id="23" dur="1" fill="hold">
                                          <p:stCondLst>
                                            <p:cond delay="0"/>
                                          </p:stCondLst>
                                        </p:cTn>
                                        <p:tgtEl>
                                          <p:spTgt spid="73732"/>
                                        </p:tgtEl>
                                        <p:attrNameLst>
                                          <p:attrName>style.visibility</p:attrName>
                                        </p:attrNameLst>
                                      </p:cBhvr>
                                      <p:to>
                                        <p:strVal val="visible"/>
                                      </p:to>
                                    </p:set>
                                    <p:anim calcmode="lin" valueType="num">
                                      <p:cBhvr>
                                        <p:cTn id="24" dur="500" fill="hold"/>
                                        <p:tgtEl>
                                          <p:spTgt spid="73732"/>
                                        </p:tgtEl>
                                        <p:attrNameLst>
                                          <p:attrName>ppt_w</p:attrName>
                                        </p:attrNameLst>
                                      </p:cBhvr>
                                      <p:tavLst>
                                        <p:tav tm="0">
                                          <p:val>
                                            <p:strVal val="2/3*#ppt_w"/>
                                          </p:val>
                                        </p:tav>
                                        <p:tav tm="100000">
                                          <p:val>
                                            <p:strVal val="#ppt_w"/>
                                          </p:val>
                                        </p:tav>
                                      </p:tavLst>
                                    </p:anim>
                                    <p:anim calcmode="lin" valueType="num">
                                      <p:cBhvr>
                                        <p:cTn id="25" dur="500" fill="hold"/>
                                        <p:tgtEl>
                                          <p:spTgt spid="73732"/>
                                        </p:tgtEl>
                                        <p:attrNameLst>
                                          <p:attrName>ppt_h</p:attrName>
                                        </p:attrNameLst>
                                      </p:cBhvr>
                                      <p:tavLst>
                                        <p:tav tm="0">
                                          <p:val>
                                            <p:strVal val="2/3*#ppt_h"/>
                                          </p:val>
                                        </p:tav>
                                        <p:tav tm="100000">
                                          <p:val>
                                            <p:strVal val="#ppt_h"/>
                                          </p:val>
                                        </p:tav>
                                      </p:tavLst>
                                    </p:anim>
                                  </p:childTnLst>
                                </p:cTn>
                              </p:par>
                            </p:childTnLst>
                          </p:cTn>
                        </p:par>
                        <p:par>
                          <p:cTn id="26" fill="hold" nodeType="afterGroup">
                            <p:stCondLst>
                              <p:cond delay="500"/>
                            </p:stCondLst>
                            <p:childTnLst>
                              <p:par>
                                <p:cTn id="27" presetID="23" presetClass="entr" presetSubtype="272" fill="hold" grpId="0" nodeType="afterEffect">
                                  <p:stCondLst>
                                    <p:cond delay="0"/>
                                  </p:stCondLst>
                                  <p:childTnLst>
                                    <p:set>
                                      <p:cBhvr>
                                        <p:cTn id="28" dur="1" fill="hold">
                                          <p:stCondLst>
                                            <p:cond delay="0"/>
                                          </p:stCondLst>
                                        </p:cTn>
                                        <p:tgtEl>
                                          <p:spTgt spid="73740"/>
                                        </p:tgtEl>
                                        <p:attrNameLst>
                                          <p:attrName>style.visibility</p:attrName>
                                        </p:attrNameLst>
                                      </p:cBhvr>
                                      <p:to>
                                        <p:strVal val="visible"/>
                                      </p:to>
                                    </p:set>
                                    <p:anim calcmode="lin" valueType="num">
                                      <p:cBhvr>
                                        <p:cTn id="29" dur="500" fill="hold"/>
                                        <p:tgtEl>
                                          <p:spTgt spid="73740"/>
                                        </p:tgtEl>
                                        <p:attrNameLst>
                                          <p:attrName>ppt_w</p:attrName>
                                        </p:attrNameLst>
                                      </p:cBhvr>
                                      <p:tavLst>
                                        <p:tav tm="0">
                                          <p:val>
                                            <p:strVal val="2/3*#ppt_w"/>
                                          </p:val>
                                        </p:tav>
                                        <p:tav tm="100000">
                                          <p:val>
                                            <p:strVal val="#ppt_w"/>
                                          </p:val>
                                        </p:tav>
                                      </p:tavLst>
                                    </p:anim>
                                    <p:anim calcmode="lin" valueType="num">
                                      <p:cBhvr>
                                        <p:cTn id="30" dur="500" fill="hold"/>
                                        <p:tgtEl>
                                          <p:spTgt spid="73740"/>
                                        </p:tgtEl>
                                        <p:attrNameLst>
                                          <p:attrName>ppt_h</p:attrName>
                                        </p:attrNameLst>
                                      </p:cBhvr>
                                      <p:tavLst>
                                        <p:tav tm="0">
                                          <p:val>
                                            <p:strVal val="2/3*#ppt_h"/>
                                          </p:val>
                                        </p:tav>
                                        <p:tav tm="100000">
                                          <p:val>
                                            <p:strVal val="#ppt_h"/>
                                          </p:val>
                                        </p:tav>
                                      </p:tavLst>
                                    </p:anim>
                                  </p:childTnLst>
                                </p:cTn>
                              </p:par>
                            </p:childTnLst>
                          </p:cTn>
                        </p:par>
                        <p:par>
                          <p:cTn id="31" fill="hold" nodeType="afterGroup">
                            <p:stCondLst>
                              <p:cond delay="1000"/>
                            </p:stCondLst>
                            <p:childTnLst>
                              <p:par>
                                <p:cTn id="32" presetID="23" presetClass="entr" presetSubtype="272" fill="hold" grpId="0" nodeType="afterEffect">
                                  <p:stCondLst>
                                    <p:cond delay="0"/>
                                  </p:stCondLst>
                                  <p:childTnLst>
                                    <p:set>
                                      <p:cBhvr>
                                        <p:cTn id="33" dur="1" fill="hold">
                                          <p:stCondLst>
                                            <p:cond delay="0"/>
                                          </p:stCondLst>
                                        </p:cTn>
                                        <p:tgtEl>
                                          <p:spTgt spid="73741"/>
                                        </p:tgtEl>
                                        <p:attrNameLst>
                                          <p:attrName>style.visibility</p:attrName>
                                        </p:attrNameLst>
                                      </p:cBhvr>
                                      <p:to>
                                        <p:strVal val="visible"/>
                                      </p:to>
                                    </p:set>
                                    <p:anim calcmode="lin" valueType="num">
                                      <p:cBhvr>
                                        <p:cTn id="34" dur="500" fill="hold"/>
                                        <p:tgtEl>
                                          <p:spTgt spid="73741"/>
                                        </p:tgtEl>
                                        <p:attrNameLst>
                                          <p:attrName>ppt_w</p:attrName>
                                        </p:attrNameLst>
                                      </p:cBhvr>
                                      <p:tavLst>
                                        <p:tav tm="0">
                                          <p:val>
                                            <p:strVal val="2/3*#ppt_w"/>
                                          </p:val>
                                        </p:tav>
                                        <p:tav tm="100000">
                                          <p:val>
                                            <p:strVal val="#ppt_w"/>
                                          </p:val>
                                        </p:tav>
                                      </p:tavLst>
                                    </p:anim>
                                    <p:anim calcmode="lin" valueType="num">
                                      <p:cBhvr>
                                        <p:cTn id="35" dur="500" fill="hold"/>
                                        <p:tgtEl>
                                          <p:spTgt spid="73741"/>
                                        </p:tgtEl>
                                        <p:attrNameLst>
                                          <p:attrName>ppt_h</p:attrName>
                                        </p:attrNameLst>
                                      </p:cBhvr>
                                      <p:tavLst>
                                        <p:tav tm="0">
                                          <p:val>
                                            <p:strVal val="2/3*#ppt_h"/>
                                          </p:val>
                                        </p:tav>
                                        <p:tav tm="100000">
                                          <p:val>
                                            <p:strVal val="#ppt_h"/>
                                          </p:val>
                                        </p:tav>
                                      </p:tavLst>
                                    </p:anim>
                                  </p:childTnLst>
                                </p:cTn>
                              </p:par>
                            </p:childTnLst>
                          </p:cTn>
                        </p:par>
                        <p:par>
                          <p:cTn id="36" fill="hold" nodeType="afterGroup">
                            <p:stCondLst>
                              <p:cond delay="1500"/>
                            </p:stCondLst>
                            <p:childTnLst>
                              <p:par>
                                <p:cTn id="37" presetID="23" presetClass="entr" presetSubtype="272" fill="hold" grpId="0" nodeType="afterEffect">
                                  <p:stCondLst>
                                    <p:cond delay="0"/>
                                  </p:stCondLst>
                                  <p:childTnLst>
                                    <p:set>
                                      <p:cBhvr>
                                        <p:cTn id="38" dur="1" fill="hold">
                                          <p:stCondLst>
                                            <p:cond delay="0"/>
                                          </p:stCondLst>
                                        </p:cTn>
                                        <p:tgtEl>
                                          <p:spTgt spid="73742"/>
                                        </p:tgtEl>
                                        <p:attrNameLst>
                                          <p:attrName>style.visibility</p:attrName>
                                        </p:attrNameLst>
                                      </p:cBhvr>
                                      <p:to>
                                        <p:strVal val="visible"/>
                                      </p:to>
                                    </p:set>
                                    <p:anim calcmode="lin" valueType="num">
                                      <p:cBhvr>
                                        <p:cTn id="39" dur="500" fill="hold"/>
                                        <p:tgtEl>
                                          <p:spTgt spid="73742"/>
                                        </p:tgtEl>
                                        <p:attrNameLst>
                                          <p:attrName>ppt_w</p:attrName>
                                        </p:attrNameLst>
                                      </p:cBhvr>
                                      <p:tavLst>
                                        <p:tav tm="0">
                                          <p:val>
                                            <p:strVal val="2/3*#ppt_w"/>
                                          </p:val>
                                        </p:tav>
                                        <p:tav tm="100000">
                                          <p:val>
                                            <p:strVal val="#ppt_w"/>
                                          </p:val>
                                        </p:tav>
                                      </p:tavLst>
                                    </p:anim>
                                    <p:anim calcmode="lin" valueType="num">
                                      <p:cBhvr>
                                        <p:cTn id="40" dur="500" fill="hold"/>
                                        <p:tgtEl>
                                          <p:spTgt spid="73742"/>
                                        </p:tgtEl>
                                        <p:attrNameLst>
                                          <p:attrName>ppt_h</p:attrName>
                                        </p:attrNameLst>
                                      </p:cBhvr>
                                      <p:tavLst>
                                        <p:tav tm="0">
                                          <p:val>
                                            <p:strVal val="2/3*#ppt_h"/>
                                          </p:val>
                                        </p:tav>
                                        <p:tav tm="100000">
                                          <p:val>
                                            <p:strVal val="#ppt_h"/>
                                          </p:val>
                                        </p:tav>
                                      </p:tavLst>
                                    </p:anim>
                                  </p:childTnLst>
                                </p:cTn>
                              </p:par>
                            </p:childTnLst>
                          </p:cTn>
                        </p:par>
                        <p:par>
                          <p:cTn id="41" fill="hold" nodeType="afterGroup">
                            <p:stCondLst>
                              <p:cond delay="2000"/>
                            </p:stCondLst>
                            <p:childTnLst>
                              <p:par>
                                <p:cTn id="42" presetID="23" presetClass="entr" presetSubtype="272" fill="hold" grpId="0" nodeType="afterEffect">
                                  <p:stCondLst>
                                    <p:cond delay="0"/>
                                  </p:stCondLst>
                                  <p:childTnLst>
                                    <p:set>
                                      <p:cBhvr>
                                        <p:cTn id="43" dur="1" fill="hold">
                                          <p:stCondLst>
                                            <p:cond delay="0"/>
                                          </p:stCondLst>
                                        </p:cTn>
                                        <p:tgtEl>
                                          <p:spTgt spid="73744"/>
                                        </p:tgtEl>
                                        <p:attrNameLst>
                                          <p:attrName>style.visibility</p:attrName>
                                        </p:attrNameLst>
                                      </p:cBhvr>
                                      <p:to>
                                        <p:strVal val="visible"/>
                                      </p:to>
                                    </p:set>
                                    <p:anim calcmode="lin" valueType="num">
                                      <p:cBhvr>
                                        <p:cTn id="44" dur="500" fill="hold"/>
                                        <p:tgtEl>
                                          <p:spTgt spid="73744"/>
                                        </p:tgtEl>
                                        <p:attrNameLst>
                                          <p:attrName>ppt_w</p:attrName>
                                        </p:attrNameLst>
                                      </p:cBhvr>
                                      <p:tavLst>
                                        <p:tav tm="0">
                                          <p:val>
                                            <p:strVal val="2/3*#ppt_w"/>
                                          </p:val>
                                        </p:tav>
                                        <p:tav tm="100000">
                                          <p:val>
                                            <p:strVal val="#ppt_w"/>
                                          </p:val>
                                        </p:tav>
                                      </p:tavLst>
                                    </p:anim>
                                    <p:anim calcmode="lin" valueType="num">
                                      <p:cBhvr>
                                        <p:cTn id="45" dur="500" fill="hold"/>
                                        <p:tgtEl>
                                          <p:spTgt spid="73744"/>
                                        </p:tgtEl>
                                        <p:attrNameLst>
                                          <p:attrName>ppt_h</p:attrName>
                                        </p:attrNameLst>
                                      </p:cBhvr>
                                      <p:tavLst>
                                        <p:tav tm="0">
                                          <p:val>
                                            <p:strVal val="2/3*#ppt_h"/>
                                          </p:val>
                                        </p:tav>
                                        <p:tav tm="100000">
                                          <p:val>
                                            <p:strVal val="#ppt_h"/>
                                          </p:val>
                                        </p:tav>
                                      </p:tavLst>
                                    </p:anim>
                                  </p:childTnLst>
                                </p:cTn>
                              </p:par>
                            </p:childTnLst>
                          </p:cTn>
                        </p:par>
                        <p:par>
                          <p:cTn id="46" fill="hold" nodeType="afterGroup">
                            <p:stCondLst>
                              <p:cond delay="2500"/>
                            </p:stCondLst>
                            <p:childTnLst>
                              <p:par>
                                <p:cTn id="47" presetID="23" presetClass="entr" presetSubtype="272" fill="hold" grpId="0" nodeType="afterEffect">
                                  <p:stCondLst>
                                    <p:cond delay="0"/>
                                  </p:stCondLst>
                                  <p:childTnLst>
                                    <p:set>
                                      <p:cBhvr>
                                        <p:cTn id="48" dur="1" fill="hold">
                                          <p:stCondLst>
                                            <p:cond delay="0"/>
                                          </p:stCondLst>
                                        </p:cTn>
                                        <p:tgtEl>
                                          <p:spTgt spid="73743"/>
                                        </p:tgtEl>
                                        <p:attrNameLst>
                                          <p:attrName>style.visibility</p:attrName>
                                        </p:attrNameLst>
                                      </p:cBhvr>
                                      <p:to>
                                        <p:strVal val="visible"/>
                                      </p:to>
                                    </p:set>
                                    <p:anim calcmode="lin" valueType="num">
                                      <p:cBhvr>
                                        <p:cTn id="49" dur="500" fill="hold"/>
                                        <p:tgtEl>
                                          <p:spTgt spid="73743"/>
                                        </p:tgtEl>
                                        <p:attrNameLst>
                                          <p:attrName>ppt_w</p:attrName>
                                        </p:attrNameLst>
                                      </p:cBhvr>
                                      <p:tavLst>
                                        <p:tav tm="0">
                                          <p:val>
                                            <p:strVal val="2/3*#ppt_w"/>
                                          </p:val>
                                        </p:tav>
                                        <p:tav tm="100000">
                                          <p:val>
                                            <p:strVal val="#ppt_w"/>
                                          </p:val>
                                        </p:tav>
                                      </p:tavLst>
                                    </p:anim>
                                    <p:anim calcmode="lin" valueType="num">
                                      <p:cBhvr>
                                        <p:cTn id="50" dur="500" fill="hold"/>
                                        <p:tgtEl>
                                          <p:spTgt spid="73743"/>
                                        </p:tgtEl>
                                        <p:attrNameLst>
                                          <p:attrName>ppt_h</p:attrName>
                                        </p:attrNameLst>
                                      </p:cBhvr>
                                      <p:tavLst>
                                        <p:tav tm="0">
                                          <p:val>
                                            <p:strVal val="2/3*#ppt_h"/>
                                          </p:val>
                                        </p:tav>
                                        <p:tav tm="100000">
                                          <p:val>
                                            <p:strVal val="#ppt_h"/>
                                          </p:val>
                                        </p:tav>
                                      </p:tavLst>
                                    </p:anim>
                                  </p:childTnLst>
                                </p:cTn>
                              </p:par>
                            </p:childTnLst>
                          </p:cTn>
                        </p:par>
                        <p:par>
                          <p:cTn id="51" fill="hold" nodeType="afterGroup">
                            <p:stCondLst>
                              <p:cond delay="3000"/>
                            </p:stCondLst>
                            <p:childTnLst>
                              <p:par>
                                <p:cTn id="52" presetID="23" presetClass="entr" presetSubtype="272" fill="hold" grpId="0" nodeType="afterEffect">
                                  <p:stCondLst>
                                    <p:cond delay="0"/>
                                  </p:stCondLst>
                                  <p:childTnLst>
                                    <p:set>
                                      <p:cBhvr>
                                        <p:cTn id="53" dur="1" fill="hold">
                                          <p:stCondLst>
                                            <p:cond delay="0"/>
                                          </p:stCondLst>
                                        </p:cTn>
                                        <p:tgtEl>
                                          <p:spTgt spid="73745"/>
                                        </p:tgtEl>
                                        <p:attrNameLst>
                                          <p:attrName>style.visibility</p:attrName>
                                        </p:attrNameLst>
                                      </p:cBhvr>
                                      <p:to>
                                        <p:strVal val="visible"/>
                                      </p:to>
                                    </p:set>
                                    <p:anim calcmode="lin" valueType="num">
                                      <p:cBhvr>
                                        <p:cTn id="54" dur="500" fill="hold"/>
                                        <p:tgtEl>
                                          <p:spTgt spid="73745"/>
                                        </p:tgtEl>
                                        <p:attrNameLst>
                                          <p:attrName>ppt_w</p:attrName>
                                        </p:attrNameLst>
                                      </p:cBhvr>
                                      <p:tavLst>
                                        <p:tav tm="0">
                                          <p:val>
                                            <p:strVal val="2/3*#ppt_w"/>
                                          </p:val>
                                        </p:tav>
                                        <p:tav tm="100000">
                                          <p:val>
                                            <p:strVal val="#ppt_w"/>
                                          </p:val>
                                        </p:tav>
                                      </p:tavLst>
                                    </p:anim>
                                    <p:anim calcmode="lin" valueType="num">
                                      <p:cBhvr>
                                        <p:cTn id="55" dur="500" fill="hold"/>
                                        <p:tgtEl>
                                          <p:spTgt spid="73745"/>
                                        </p:tgtEl>
                                        <p:attrNameLst>
                                          <p:attrName>ppt_h</p:attrName>
                                        </p:attrNameLst>
                                      </p:cBhvr>
                                      <p:tavLst>
                                        <p:tav tm="0">
                                          <p:val>
                                            <p:strVal val="2/3*#ppt_h"/>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272" fill="hold" grpId="0" nodeType="clickEffect">
                                  <p:stCondLst>
                                    <p:cond delay="0"/>
                                  </p:stCondLst>
                                  <p:childTnLst>
                                    <p:set>
                                      <p:cBhvr>
                                        <p:cTn id="59" dur="1" fill="hold">
                                          <p:stCondLst>
                                            <p:cond delay="0"/>
                                          </p:stCondLst>
                                        </p:cTn>
                                        <p:tgtEl>
                                          <p:spTgt spid="73733"/>
                                        </p:tgtEl>
                                        <p:attrNameLst>
                                          <p:attrName>style.visibility</p:attrName>
                                        </p:attrNameLst>
                                      </p:cBhvr>
                                      <p:to>
                                        <p:strVal val="visible"/>
                                      </p:to>
                                    </p:set>
                                    <p:anim calcmode="lin" valueType="num">
                                      <p:cBhvr>
                                        <p:cTn id="60" dur="500" fill="hold"/>
                                        <p:tgtEl>
                                          <p:spTgt spid="73733"/>
                                        </p:tgtEl>
                                        <p:attrNameLst>
                                          <p:attrName>ppt_w</p:attrName>
                                        </p:attrNameLst>
                                      </p:cBhvr>
                                      <p:tavLst>
                                        <p:tav tm="0">
                                          <p:val>
                                            <p:strVal val="2/3*#ppt_w"/>
                                          </p:val>
                                        </p:tav>
                                        <p:tav tm="100000">
                                          <p:val>
                                            <p:strVal val="#ppt_w"/>
                                          </p:val>
                                        </p:tav>
                                      </p:tavLst>
                                    </p:anim>
                                    <p:anim calcmode="lin" valueType="num">
                                      <p:cBhvr>
                                        <p:cTn id="61" dur="500" fill="hold"/>
                                        <p:tgtEl>
                                          <p:spTgt spid="73733"/>
                                        </p:tgtEl>
                                        <p:attrNameLst>
                                          <p:attrName>ppt_h</p:attrName>
                                        </p:attrNameLst>
                                      </p:cBhvr>
                                      <p:tavLst>
                                        <p:tav tm="0">
                                          <p:val>
                                            <p:strVal val="2/3*#ppt_h"/>
                                          </p:val>
                                        </p:tav>
                                        <p:tav tm="100000">
                                          <p:val>
                                            <p:strVal val="#ppt_h"/>
                                          </p:val>
                                        </p:tav>
                                      </p:tavLst>
                                    </p:anim>
                                  </p:childTnLst>
                                </p:cTn>
                              </p:par>
                            </p:childTnLst>
                          </p:cTn>
                        </p:par>
                        <p:par>
                          <p:cTn id="62" fill="hold" nodeType="afterGroup">
                            <p:stCondLst>
                              <p:cond delay="500"/>
                            </p:stCondLst>
                            <p:childTnLst>
                              <p:par>
                                <p:cTn id="63" presetID="23" presetClass="entr" presetSubtype="272" fill="hold" grpId="0" nodeType="afterEffect">
                                  <p:stCondLst>
                                    <p:cond delay="0"/>
                                  </p:stCondLst>
                                  <p:childTnLst>
                                    <p:set>
                                      <p:cBhvr>
                                        <p:cTn id="64" dur="1" fill="hold">
                                          <p:stCondLst>
                                            <p:cond delay="0"/>
                                          </p:stCondLst>
                                        </p:cTn>
                                        <p:tgtEl>
                                          <p:spTgt spid="73734"/>
                                        </p:tgtEl>
                                        <p:attrNameLst>
                                          <p:attrName>style.visibility</p:attrName>
                                        </p:attrNameLst>
                                      </p:cBhvr>
                                      <p:to>
                                        <p:strVal val="visible"/>
                                      </p:to>
                                    </p:set>
                                    <p:anim calcmode="lin" valueType="num">
                                      <p:cBhvr>
                                        <p:cTn id="65" dur="500" fill="hold"/>
                                        <p:tgtEl>
                                          <p:spTgt spid="73734"/>
                                        </p:tgtEl>
                                        <p:attrNameLst>
                                          <p:attrName>ppt_w</p:attrName>
                                        </p:attrNameLst>
                                      </p:cBhvr>
                                      <p:tavLst>
                                        <p:tav tm="0">
                                          <p:val>
                                            <p:strVal val="2/3*#ppt_w"/>
                                          </p:val>
                                        </p:tav>
                                        <p:tav tm="100000">
                                          <p:val>
                                            <p:strVal val="#ppt_w"/>
                                          </p:val>
                                        </p:tav>
                                      </p:tavLst>
                                    </p:anim>
                                    <p:anim calcmode="lin" valueType="num">
                                      <p:cBhvr>
                                        <p:cTn id="66" dur="500" fill="hold"/>
                                        <p:tgtEl>
                                          <p:spTgt spid="73734"/>
                                        </p:tgtEl>
                                        <p:attrNameLst>
                                          <p:attrName>ppt_h</p:attrName>
                                        </p:attrNameLst>
                                      </p:cBhvr>
                                      <p:tavLst>
                                        <p:tav tm="0">
                                          <p:val>
                                            <p:strVal val="2/3*#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272" fill="hold" grpId="0" nodeType="clickEffect">
                                  <p:stCondLst>
                                    <p:cond delay="0"/>
                                  </p:stCondLst>
                                  <p:childTnLst>
                                    <p:set>
                                      <p:cBhvr>
                                        <p:cTn id="70" dur="1" fill="hold">
                                          <p:stCondLst>
                                            <p:cond delay="0"/>
                                          </p:stCondLst>
                                        </p:cTn>
                                        <p:tgtEl>
                                          <p:spTgt spid="73746"/>
                                        </p:tgtEl>
                                        <p:attrNameLst>
                                          <p:attrName>style.visibility</p:attrName>
                                        </p:attrNameLst>
                                      </p:cBhvr>
                                      <p:to>
                                        <p:strVal val="visible"/>
                                      </p:to>
                                    </p:set>
                                    <p:anim calcmode="lin" valueType="num">
                                      <p:cBhvr>
                                        <p:cTn id="71" dur="500" fill="hold"/>
                                        <p:tgtEl>
                                          <p:spTgt spid="73746"/>
                                        </p:tgtEl>
                                        <p:attrNameLst>
                                          <p:attrName>ppt_w</p:attrName>
                                        </p:attrNameLst>
                                      </p:cBhvr>
                                      <p:tavLst>
                                        <p:tav tm="0">
                                          <p:val>
                                            <p:strVal val="2/3*#ppt_w"/>
                                          </p:val>
                                        </p:tav>
                                        <p:tav tm="100000">
                                          <p:val>
                                            <p:strVal val="#ppt_w"/>
                                          </p:val>
                                        </p:tav>
                                      </p:tavLst>
                                    </p:anim>
                                    <p:anim calcmode="lin" valueType="num">
                                      <p:cBhvr>
                                        <p:cTn id="72" dur="500" fill="hold"/>
                                        <p:tgtEl>
                                          <p:spTgt spid="73746"/>
                                        </p:tgtEl>
                                        <p:attrNameLst>
                                          <p:attrName>ppt_h</p:attrName>
                                        </p:attrNameLst>
                                      </p:cBhvr>
                                      <p:tavLst>
                                        <p:tav tm="0">
                                          <p:val>
                                            <p:strVal val="2/3*#ppt_h"/>
                                          </p:val>
                                        </p:tav>
                                        <p:tav tm="100000">
                                          <p:val>
                                            <p:strVal val="#ppt_h"/>
                                          </p:val>
                                        </p:tav>
                                      </p:tavLst>
                                    </p:anim>
                                  </p:childTnLst>
                                </p:cTn>
                              </p:par>
                            </p:childTnLst>
                          </p:cTn>
                        </p:par>
                        <p:par>
                          <p:cTn id="73" fill="hold" nodeType="afterGroup">
                            <p:stCondLst>
                              <p:cond delay="500"/>
                            </p:stCondLst>
                            <p:childTnLst>
                              <p:par>
                                <p:cTn id="74" presetID="23" presetClass="entr" presetSubtype="272" fill="hold" grpId="0" nodeType="afterEffect">
                                  <p:stCondLst>
                                    <p:cond delay="0"/>
                                  </p:stCondLst>
                                  <p:childTnLst>
                                    <p:set>
                                      <p:cBhvr>
                                        <p:cTn id="75" dur="1" fill="hold">
                                          <p:stCondLst>
                                            <p:cond delay="0"/>
                                          </p:stCondLst>
                                        </p:cTn>
                                        <p:tgtEl>
                                          <p:spTgt spid="73747"/>
                                        </p:tgtEl>
                                        <p:attrNameLst>
                                          <p:attrName>style.visibility</p:attrName>
                                        </p:attrNameLst>
                                      </p:cBhvr>
                                      <p:to>
                                        <p:strVal val="visible"/>
                                      </p:to>
                                    </p:set>
                                    <p:anim calcmode="lin" valueType="num">
                                      <p:cBhvr>
                                        <p:cTn id="76" dur="500" fill="hold"/>
                                        <p:tgtEl>
                                          <p:spTgt spid="73747"/>
                                        </p:tgtEl>
                                        <p:attrNameLst>
                                          <p:attrName>ppt_w</p:attrName>
                                        </p:attrNameLst>
                                      </p:cBhvr>
                                      <p:tavLst>
                                        <p:tav tm="0">
                                          <p:val>
                                            <p:strVal val="2/3*#ppt_w"/>
                                          </p:val>
                                        </p:tav>
                                        <p:tav tm="100000">
                                          <p:val>
                                            <p:strVal val="#ppt_w"/>
                                          </p:val>
                                        </p:tav>
                                      </p:tavLst>
                                    </p:anim>
                                    <p:anim calcmode="lin" valueType="num">
                                      <p:cBhvr>
                                        <p:cTn id="77" dur="500" fill="hold"/>
                                        <p:tgtEl>
                                          <p:spTgt spid="73747"/>
                                        </p:tgtEl>
                                        <p:attrNameLst>
                                          <p:attrName>ppt_h</p:attrName>
                                        </p:attrNameLst>
                                      </p:cBhvr>
                                      <p:tavLst>
                                        <p:tav tm="0">
                                          <p:val>
                                            <p:strVal val="2/3*#ppt_h"/>
                                          </p:val>
                                        </p:tav>
                                        <p:tav tm="100000">
                                          <p:val>
                                            <p:strVal val="#ppt_h"/>
                                          </p:val>
                                        </p:tav>
                                      </p:tavLst>
                                    </p:anim>
                                  </p:childTnLst>
                                </p:cTn>
                              </p:par>
                            </p:childTnLst>
                          </p:cTn>
                        </p:par>
                        <p:par>
                          <p:cTn id="78" fill="hold" nodeType="afterGroup">
                            <p:stCondLst>
                              <p:cond delay="1000"/>
                            </p:stCondLst>
                            <p:childTnLst>
                              <p:par>
                                <p:cTn id="79" presetID="23" presetClass="entr" presetSubtype="272" fill="hold" grpId="0" nodeType="afterEffect">
                                  <p:stCondLst>
                                    <p:cond delay="0"/>
                                  </p:stCondLst>
                                  <p:childTnLst>
                                    <p:set>
                                      <p:cBhvr>
                                        <p:cTn id="80" dur="1" fill="hold">
                                          <p:stCondLst>
                                            <p:cond delay="0"/>
                                          </p:stCondLst>
                                        </p:cTn>
                                        <p:tgtEl>
                                          <p:spTgt spid="73738"/>
                                        </p:tgtEl>
                                        <p:attrNameLst>
                                          <p:attrName>style.visibility</p:attrName>
                                        </p:attrNameLst>
                                      </p:cBhvr>
                                      <p:to>
                                        <p:strVal val="visible"/>
                                      </p:to>
                                    </p:set>
                                    <p:anim calcmode="lin" valueType="num">
                                      <p:cBhvr>
                                        <p:cTn id="81" dur="500" fill="hold"/>
                                        <p:tgtEl>
                                          <p:spTgt spid="73738"/>
                                        </p:tgtEl>
                                        <p:attrNameLst>
                                          <p:attrName>ppt_w</p:attrName>
                                        </p:attrNameLst>
                                      </p:cBhvr>
                                      <p:tavLst>
                                        <p:tav tm="0">
                                          <p:val>
                                            <p:strVal val="2/3*#ppt_w"/>
                                          </p:val>
                                        </p:tav>
                                        <p:tav tm="100000">
                                          <p:val>
                                            <p:strVal val="#ppt_w"/>
                                          </p:val>
                                        </p:tav>
                                      </p:tavLst>
                                    </p:anim>
                                    <p:anim calcmode="lin" valueType="num">
                                      <p:cBhvr>
                                        <p:cTn id="82" dur="500" fill="hold"/>
                                        <p:tgtEl>
                                          <p:spTgt spid="73738"/>
                                        </p:tgtEl>
                                        <p:attrNameLst>
                                          <p:attrName>ppt_h</p:attrName>
                                        </p:attrNameLst>
                                      </p:cBhvr>
                                      <p:tavLst>
                                        <p:tav tm="0">
                                          <p:val>
                                            <p:strVal val="2/3*#ppt_h"/>
                                          </p:val>
                                        </p:tav>
                                        <p:tav tm="100000">
                                          <p:val>
                                            <p:strVal val="#ppt_h"/>
                                          </p:val>
                                        </p:tav>
                                      </p:tavLst>
                                    </p:anim>
                                  </p:childTnLst>
                                </p:cTn>
                              </p:par>
                            </p:childTnLst>
                          </p:cTn>
                        </p:par>
                        <p:par>
                          <p:cTn id="83" fill="hold" nodeType="afterGroup">
                            <p:stCondLst>
                              <p:cond delay="1500"/>
                            </p:stCondLst>
                            <p:childTnLst>
                              <p:par>
                                <p:cTn id="84" presetID="23" presetClass="entr" presetSubtype="272" fill="hold" grpId="0" nodeType="afterEffect">
                                  <p:stCondLst>
                                    <p:cond delay="0"/>
                                  </p:stCondLst>
                                  <p:childTnLst>
                                    <p:set>
                                      <p:cBhvr>
                                        <p:cTn id="85" dur="1" fill="hold">
                                          <p:stCondLst>
                                            <p:cond delay="0"/>
                                          </p:stCondLst>
                                        </p:cTn>
                                        <p:tgtEl>
                                          <p:spTgt spid="73748"/>
                                        </p:tgtEl>
                                        <p:attrNameLst>
                                          <p:attrName>style.visibility</p:attrName>
                                        </p:attrNameLst>
                                      </p:cBhvr>
                                      <p:to>
                                        <p:strVal val="visible"/>
                                      </p:to>
                                    </p:set>
                                    <p:anim calcmode="lin" valueType="num">
                                      <p:cBhvr>
                                        <p:cTn id="86" dur="500" fill="hold"/>
                                        <p:tgtEl>
                                          <p:spTgt spid="73748"/>
                                        </p:tgtEl>
                                        <p:attrNameLst>
                                          <p:attrName>ppt_w</p:attrName>
                                        </p:attrNameLst>
                                      </p:cBhvr>
                                      <p:tavLst>
                                        <p:tav tm="0">
                                          <p:val>
                                            <p:strVal val="2/3*#ppt_w"/>
                                          </p:val>
                                        </p:tav>
                                        <p:tav tm="100000">
                                          <p:val>
                                            <p:strVal val="#ppt_w"/>
                                          </p:val>
                                        </p:tav>
                                      </p:tavLst>
                                    </p:anim>
                                    <p:anim calcmode="lin" valueType="num">
                                      <p:cBhvr>
                                        <p:cTn id="87" dur="500" fill="hold"/>
                                        <p:tgtEl>
                                          <p:spTgt spid="73748"/>
                                        </p:tgtEl>
                                        <p:attrNameLst>
                                          <p:attrName>ppt_h</p:attrName>
                                        </p:attrNameLst>
                                      </p:cBhvr>
                                      <p:tavLst>
                                        <p:tav tm="0">
                                          <p:val>
                                            <p:strVal val="2/3*#ppt_h"/>
                                          </p:val>
                                        </p:tav>
                                        <p:tav tm="100000">
                                          <p:val>
                                            <p:strVal val="#ppt_h"/>
                                          </p:val>
                                        </p:tav>
                                      </p:tavLst>
                                    </p:anim>
                                  </p:childTnLst>
                                </p:cTn>
                              </p:par>
                            </p:childTnLst>
                          </p:cTn>
                        </p:par>
                        <p:par>
                          <p:cTn id="88" fill="hold" nodeType="afterGroup">
                            <p:stCondLst>
                              <p:cond delay="2000"/>
                            </p:stCondLst>
                            <p:childTnLst>
                              <p:par>
                                <p:cTn id="89" presetID="23" presetClass="entr" presetSubtype="272" fill="hold" grpId="0" nodeType="afterEffect">
                                  <p:stCondLst>
                                    <p:cond delay="0"/>
                                  </p:stCondLst>
                                  <p:childTnLst>
                                    <p:set>
                                      <p:cBhvr>
                                        <p:cTn id="90" dur="1" fill="hold">
                                          <p:stCondLst>
                                            <p:cond delay="0"/>
                                          </p:stCondLst>
                                        </p:cTn>
                                        <p:tgtEl>
                                          <p:spTgt spid="73749"/>
                                        </p:tgtEl>
                                        <p:attrNameLst>
                                          <p:attrName>style.visibility</p:attrName>
                                        </p:attrNameLst>
                                      </p:cBhvr>
                                      <p:to>
                                        <p:strVal val="visible"/>
                                      </p:to>
                                    </p:set>
                                    <p:anim calcmode="lin" valueType="num">
                                      <p:cBhvr>
                                        <p:cTn id="91" dur="500" fill="hold"/>
                                        <p:tgtEl>
                                          <p:spTgt spid="73749"/>
                                        </p:tgtEl>
                                        <p:attrNameLst>
                                          <p:attrName>ppt_w</p:attrName>
                                        </p:attrNameLst>
                                      </p:cBhvr>
                                      <p:tavLst>
                                        <p:tav tm="0">
                                          <p:val>
                                            <p:strVal val="2/3*#ppt_w"/>
                                          </p:val>
                                        </p:tav>
                                        <p:tav tm="100000">
                                          <p:val>
                                            <p:strVal val="#ppt_w"/>
                                          </p:val>
                                        </p:tav>
                                      </p:tavLst>
                                    </p:anim>
                                    <p:anim calcmode="lin" valueType="num">
                                      <p:cBhvr>
                                        <p:cTn id="92" dur="500" fill="hold"/>
                                        <p:tgtEl>
                                          <p:spTgt spid="73749"/>
                                        </p:tgtEl>
                                        <p:attrNameLst>
                                          <p:attrName>ppt_h</p:attrName>
                                        </p:attrNameLst>
                                      </p:cBhvr>
                                      <p:tavLst>
                                        <p:tav tm="0">
                                          <p:val>
                                            <p:strVal val="2/3*#ppt_h"/>
                                          </p:val>
                                        </p:tav>
                                        <p:tav tm="100000">
                                          <p:val>
                                            <p:strVal val="#ppt_h"/>
                                          </p:val>
                                        </p:tav>
                                      </p:tavLst>
                                    </p:anim>
                                  </p:childTnLst>
                                </p:cTn>
                              </p:par>
                            </p:childTnLst>
                          </p:cTn>
                        </p:par>
                        <p:par>
                          <p:cTn id="93" fill="hold" nodeType="afterGroup">
                            <p:stCondLst>
                              <p:cond delay="2500"/>
                            </p:stCondLst>
                            <p:childTnLst>
                              <p:par>
                                <p:cTn id="94" presetID="23" presetClass="entr" presetSubtype="272" fill="hold" grpId="0" nodeType="afterEffect">
                                  <p:stCondLst>
                                    <p:cond delay="0"/>
                                  </p:stCondLst>
                                  <p:childTnLst>
                                    <p:set>
                                      <p:cBhvr>
                                        <p:cTn id="95" dur="1" fill="hold">
                                          <p:stCondLst>
                                            <p:cond delay="0"/>
                                          </p:stCondLst>
                                        </p:cTn>
                                        <p:tgtEl>
                                          <p:spTgt spid="73735"/>
                                        </p:tgtEl>
                                        <p:attrNameLst>
                                          <p:attrName>style.visibility</p:attrName>
                                        </p:attrNameLst>
                                      </p:cBhvr>
                                      <p:to>
                                        <p:strVal val="visible"/>
                                      </p:to>
                                    </p:set>
                                    <p:anim calcmode="lin" valueType="num">
                                      <p:cBhvr>
                                        <p:cTn id="96" dur="500" fill="hold"/>
                                        <p:tgtEl>
                                          <p:spTgt spid="73735"/>
                                        </p:tgtEl>
                                        <p:attrNameLst>
                                          <p:attrName>ppt_w</p:attrName>
                                        </p:attrNameLst>
                                      </p:cBhvr>
                                      <p:tavLst>
                                        <p:tav tm="0">
                                          <p:val>
                                            <p:strVal val="2/3*#ppt_w"/>
                                          </p:val>
                                        </p:tav>
                                        <p:tav tm="100000">
                                          <p:val>
                                            <p:strVal val="#ppt_w"/>
                                          </p:val>
                                        </p:tav>
                                      </p:tavLst>
                                    </p:anim>
                                    <p:anim calcmode="lin" valueType="num">
                                      <p:cBhvr>
                                        <p:cTn id="97" dur="500" fill="hold"/>
                                        <p:tgtEl>
                                          <p:spTgt spid="73735"/>
                                        </p:tgtEl>
                                        <p:attrNameLst>
                                          <p:attrName>ppt_h</p:attrName>
                                        </p:attrNameLst>
                                      </p:cBhvr>
                                      <p:tavLst>
                                        <p:tav tm="0">
                                          <p:val>
                                            <p:strVal val="2/3*#ppt_h"/>
                                          </p:val>
                                        </p:tav>
                                        <p:tav tm="100000">
                                          <p:val>
                                            <p:strVal val="#ppt_h"/>
                                          </p:val>
                                        </p:tav>
                                      </p:tavLst>
                                    </p:anim>
                                  </p:childTnLst>
                                </p:cTn>
                              </p:par>
                            </p:childTnLst>
                          </p:cTn>
                        </p:par>
                        <p:par>
                          <p:cTn id="98" fill="hold" nodeType="afterGroup">
                            <p:stCondLst>
                              <p:cond delay="3000"/>
                            </p:stCondLst>
                            <p:childTnLst>
                              <p:par>
                                <p:cTn id="99" presetID="23" presetClass="entr" presetSubtype="272" fill="hold" grpId="0" nodeType="afterEffect">
                                  <p:stCondLst>
                                    <p:cond delay="0"/>
                                  </p:stCondLst>
                                  <p:childTnLst>
                                    <p:set>
                                      <p:cBhvr>
                                        <p:cTn id="100" dur="1" fill="hold">
                                          <p:stCondLst>
                                            <p:cond delay="0"/>
                                          </p:stCondLst>
                                        </p:cTn>
                                        <p:tgtEl>
                                          <p:spTgt spid="73736"/>
                                        </p:tgtEl>
                                        <p:attrNameLst>
                                          <p:attrName>style.visibility</p:attrName>
                                        </p:attrNameLst>
                                      </p:cBhvr>
                                      <p:to>
                                        <p:strVal val="visible"/>
                                      </p:to>
                                    </p:set>
                                    <p:anim calcmode="lin" valueType="num">
                                      <p:cBhvr>
                                        <p:cTn id="101" dur="500" fill="hold"/>
                                        <p:tgtEl>
                                          <p:spTgt spid="73736"/>
                                        </p:tgtEl>
                                        <p:attrNameLst>
                                          <p:attrName>ppt_w</p:attrName>
                                        </p:attrNameLst>
                                      </p:cBhvr>
                                      <p:tavLst>
                                        <p:tav tm="0">
                                          <p:val>
                                            <p:strVal val="2/3*#ppt_w"/>
                                          </p:val>
                                        </p:tav>
                                        <p:tav tm="100000">
                                          <p:val>
                                            <p:strVal val="#ppt_w"/>
                                          </p:val>
                                        </p:tav>
                                      </p:tavLst>
                                    </p:anim>
                                    <p:anim calcmode="lin" valueType="num">
                                      <p:cBhvr>
                                        <p:cTn id="102" dur="500" fill="hold"/>
                                        <p:tgtEl>
                                          <p:spTgt spid="73736"/>
                                        </p:tgtEl>
                                        <p:attrNameLst>
                                          <p:attrName>ppt_h</p:attrName>
                                        </p:attrNameLst>
                                      </p:cBhvr>
                                      <p:tavLst>
                                        <p:tav tm="0">
                                          <p:val>
                                            <p:strVal val="2/3*#ppt_h"/>
                                          </p:val>
                                        </p:tav>
                                        <p:tav tm="100000">
                                          <p:val>
                                            <p:strVal val="#ppt_h"/>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3" presetClass="entr" presetSubtype="272" fill="hold" grpId="0" nodeType="clickEffect">
                                  <p:stCondLst>
                                    <p:cond delay="0"/>
                                  </p:stCondLst>
                                  <p:childTnLst>
                                    <p:set>
                                      <p:cBhvr>
                                        <p:cTn id="106" dur="1" fill="hold">
                                          <p:stCondLst>
                                            <p:cond delay="0"/>
                                          </p:stCondLst>
                                        </p:cTn>
                                        <p:tgtEl>
                                          <p:spTgt spid="73750"/>
                                        </p:tgtEl>
                                        <p:attrNameLst>
                                          <p:attrName>style.visibility</p:attrName>
                                        </p:attrNameLst>
                                      </p:cBhvr>
                                      <p:to>
                                        <p:strVal val="visible"/>
                                      </p:to>
                                    </p:set>
                                    <p:anim calcmode="lin" valueType="num">
                                      <p:cBhvr>
                                        <p:cTn id="107" dur="500" fill="hold"/>
                                        <p:tgtEl>
                                          <p:spTgt spid="73750"/>
                                        </p:tgtEl>
                                        <p:attrNameLst>
                                          <p:attrName>ppt_w</p:attrName>
                                        </p:attrNameLst>
                                      </p:cBhvr>
                                      <p:tavLst>
                                        <p:tav tm="0">
                                          <p:val>
                                            <p:strVal val="2/3*#ppt_w"/>
                                          </p:val>
                                        </p:tav>
                                        <p:tav tm="100000">
                                          <p:val>
                                            <p:strVal val="#ppt_w"/>
                                          </p:val>
                                        </p:tav>
                                      </p:tavLst>
                                    </p:anim>
                                    <p:anim calcmode="lin" valueType="num">
                                      <p:cBhvr>
                                        <p:cTn id="108" dur="500" fill="hold"/>
                                        <p:tgtEl>
                                          <p:spTgt spid="73750"/>
                                        </p:tgtEl>
                                        <p:attrNameLst>
                                          <p:attrName>ppt_h</p:attrName>
                                        </p:attrNameLst>
                                      </p:cBhvr>
                                      <p:tavLst>
                                        <p:tav tm="0">
                                          <p:val>
                                            <p:strVal val="2/3*#ppt_h"/>
                                          </p:val>
                                        </p:tav>
                                        <p:tav tm="100000">
                                          <p:val>
                                            <p:strVal val="#ppt_h"/>
                                          </p:val>
                                        </p:tav>
                                      </p:tavLst>
                                    </p:anim>
                                  </p:childTnLst>
                                </p:cTn>
                              </p:par>
                            </p:childTnLst>
                          </p:cTn>
                        </p:par>
                        <p:par>
                          <p:cTn id="109" fill="hold" nodeType="afterGroup">
                            <p:stCondLst>
                              <p:cond delay="500"/>
                            </p:stCondLst>
                            <p:childTnLst>
                              <p:par>
                                <p:cTn id="110" presetID="23" presetClass="entr" presetSubtype="272" fill="hold" grpId="0" nodeType="afterEffect">
                                  <p:stCondLst>
                                    <p:cond delay="0"/>
                                  </p:stCondLst>
                                  <p:childTnLst>
                                    <p:set>
                                      <p:cBhvr>
                                        <p:cTn id="111" dur="1" fill="hold">
                                          <p:stCondLst>
                                            <p:cond delay="0"/>
                                          </p:stCondLst>
                                        </p:cTn>
                                        <p:tgtEl>
                                          <p:spTgt spid="73751"/>
                                        </p:tgtEl>
                                        <p:attrNameLst>
                                          <p:attrName>style.visibility</p:attrName>
                                        </p:attrNameLst>
                                      </p:cBhvr>
                                      <p:to>
                                        <p:strVal val="visible"/>
                                      </p:to>
                                    </p:set>
                                    <p:anim calcmode="lin" valueType="num">
                                      <p:cBhvr>
                                        <p:cTn id="112" dur="500" fill="hold"/>
                                        <p:tgtEl>
                                          <p:spTgt spid="73751"/>
                                        </p:tgtEl>
                                        <p:attrNameLst>
                                          <p:attrName>ppt_w</p:attrName>
                                        </p:attrNameLst>
                                      </p:cBhvr>
                                      <p:tavLst>
                                        <p:tav tm="0">
                                          <p:val>
                                            <p:strVal val="2/3*#ppt_w"/>
                                          </p:val>
                                        </p:tav>
                                        <p:tav tm="100000">
                                          <p:val>
                                            <p:strVal val="#ppt_w"/>
                                          </p:val>
                                        </p:tav>
                                      </p:tavLst>
                                    </p:anim>
                                    <p:anim calcmode="lin" valueType="num">
                                      <p:cBhvr>
                                        <p:cTn id="113" dur="500" fill="hold"/>
                                        <p:tgtEl>
                                          <p:spTgt spid="73751"/>
                                        </p:tgtEl>
                                        <p:attrNameLst>
                                          <p:attrName>ppt_h</p:attrName>
                                        </p:attrNameLst>
                                      </p:cBhvr>
                                      <p:tavLst>
                                        <p:tav tm="0">
                                          <p:val>
                                            <p:strVal val="2/3*#ppt_h"/>
                                          </p:val>
                                        </p:tav>
                                        <p:tav tm="100000">
                                          <p:val>
                                            <p:strVal val="#ppt_h"/>
                                          </p:val>
                                        </p:tav>
                                      </p:tavLst>
                                    </p:anim>
                                  </p:childTnLst>
                                </p:cTn>
                              </p:par>
                            </p:childTnLst>
                          </p:cTn>
                        </p:par>
                        <p:par>
                          <p:cTn id="114" fill="hold" nodeType="afterGroup">
                            <p:stCondLst>
                              <p:cond delay="1000"/>
                            </p:stCondLst>
                            <p:childTnLst>
                              <p:par>
                                <p:cTn id="115" presetID="23" presetClass="entr" presetSubtype="272" fill="hold" grpId="0" nodeType="afterEffect">
                                  <p:stCondLst>
                                    <p:cond delay="0"/>
                                  </p:stCondLst>
                                  <p:childTnLst>
                                    <p:set>
                                      <p:cBhvr>
                                        <p:cTn id="116" dur="1" fill="hold">
                                          <p:stCondLst>
                                            <p:cond delay="0"/>
                                          </p:stCondLst>
                                        </p:cTn>
                                        <p:tgtEl>
                                          <p:spTgt spid="73752"/>
                                        </p:tgtEl>
                                        <p:attrNameLst>
                                          <p:attrName>style.visibility</p:attrName>
                                        </p:attrNameLst>
                                      </p:cBhvr>
                                      <p:to>
                                        <p:strVal val="visible"/>
                                      </p:to>
                                    </p:set>
                                    <p:anim calcmode="lin" valueType="num">
                                      <p:cBhvr>
                                        <p:cTn id="117" dur="500" fill="hold"/>
                                        <p:tgtEl>
                                          <p:spTgt spid="73752"/>
                                        </p:tgtEl>
                                        <p:attrNameLst>
                                          <p:attrName>ppt_w</p:attrName>
                                        </p:attrNameLst>
                                      </p:cBhvr>
                                      <p:tavLst>
                                        <p:tav tm="0">
                                          <p:val>
                                            <p:strVal val="2/3*#ppt_w"/>
                                          </p:val>
                                        </p:tav>
                                        <p:tav tm="100000">
                                          <p:val>
                                            <p:strVal val="#ppt_w"/>
                                          </p:val>
                                        </p:tav>
                                      </p:tavLst>
                                    </p:anim>
                                    <p:anim calcmode="lin" valueType="num">
                                      <p:cBhvr>
                                        <p:cTn id="118" dur="500" fill="hold"/>
                                        <p:tgtEl>
                                          <p:spTgt spid="73752"/>
                                        </p:tgtEl>
                                        <p:attrNameLst>
                                          <p:attrName>ppt_h</p:attrName>
                                        </p:attrNameLst>
                                      </p:cBhvr>
                                      <p:tavLst>
                                        <p:tav tm="0">
                                          <p:val>
                                            <p:strVal val="2/3*#ppt_h"/>
                                          </p:val>
                                        </p:tav>
                                        <p:tav tm="100000">
                                          <p:val>
                                            <p:strVal val="#ppt_h"/>
                                          </p:val>
                                        </p:tav>
                                      </p:tavLst>
                                    </p:anim>
                                  </p:childTnLst>
                                </p:cTn>
                              </p:par>
                            </p:childTnLst>
                          </p:cTn>
                        </p:par>
                        <p:par>
                          <p:cTn id="119" fill="hold" nodeType="afterGroup">
                            <p:stCondLst>
                              <p:cond delay="1500"/>
                            </p:stCondLst>
                            <p:childTnLst>
                              <p:par>
                                <p:cTn id="120" presetID="23" presetClass="entr" presetSubtype="272" fill="hold" grpId="0" nodeType="afterEffect">
                                  <p:stCondLst>
                                    <p:cond delay="0"/>
                                  </p:stCondLst>
                                  <p:childTnLst>
                                    <p:set>
                                      <p:cBhvr>
                                        <p:cTn id="121" dur="1" fill="hold">
                                          <p:stCondLst>
                                            <p:cond delay="0"/>
                                          </p:stCondLst>
                                        </p:cTn>
                                        <p:tgtEl>
                                          <p:spTgt spid="73753"/>
                                        </p:tgtEl>
                                        <p:attrNameLst>
                                          <p:attrName>style.visibility</p:attrName>
                                        </p:attrNameLst>
                                      </p:cBhvr>
                                      <p:to>
                                        <p:strVal val="visible"/>
                                      </p:to>
                                    </p:set>
                                    <p:anim calcmode="lin" valueType="num">
                                      <p:cBhvr>
                                        <p:cTn id="122" dur="500" fill="hold"/>
                                        <p:tgtEl>
                                          <p:spTgt spid="73753"/>
                                        </p:tgtEl>
                                        <p:attrNameLst>
                                          <p:attrName>ppt_w</p:attrName>
                                        </p:attrNameLst>
                                      </p:cBhvr>
                                      <p:tavLst>
                                        <p:tav tm="0">
                                          <p:val>
                                            <p:strVal val="2/3*#ppt_w"/>
                                          </p:val>
                                        </p:tav>
                                        <p:tav tm="100000">
                                          <p:val>
                                            <p:strVal val="#ppt_w"/>
                                          </p:val>
                                        </p:tav>
                                      </p:tavLst>
                                    </p:anim>
                                    <p:anim calcmode="lin" valueType="num">
                                      <p:cBhvr>
                                        <p:cTn id="123" dur="500" fill="hold"/>
                                        <p:tgtEl>
                                          <p:spTgt spid="73753"/>
                                        </p:tgtEl>
                                        <p:attrNameLst>
                                          <p:attrName>ppt_h</p:attrName>
                                        </p:attrNameLst>
                                      </p:cBhvr>
                                      <p:tavLst>
                                        <p:tav tm="0">
                                          <p:val>
                                            <p:strVal val="2/3*#ppt_h"/>
                                          </p:val>
                                        </p:tav>
                                        <p:tav tm="100000">
                                          <p:val>
                                            <p:strVal val="#ppt_h"/>
                                          </p:val>
                                        </p:tav>
                                      </p:tavLst>
                                    </p:anim>
                                  </p:childTnLst>
                                </p:cTn>
                              </p:par>
                            </p:childTnLst>
                          </p:cTn>
                        </p:par>
                        <p:par>
                          <p:cTn id="124" fill="hold" nodeType="afterGroup">
                            <p:stCondLst>
                              <p:cond delay="2000"/>
                            </p:stCondLst>
                            <p:childTnLst>
                              <p:par>
                                <p:cTn id="125" presetID="23" presetClass="entr" presetSubtype="272" fill="hold" grpId="0" nodeType="afterEffect">
                                  <p:stCondLst>
                                    <p:cond delay="0"/>
                                  </p:stCondLst>
                                  <p:childTnLst>
                                    <p:set>
                                      <p:cBhvr>
                                        <p:cTn id="126" dur="1" fill="hold">
                                          <p:stCondLst>
                                            <p:cond delay="0"/>
                                          </p:stCondLst>
                                        </p:cTn>
                                        <p:tgtEl>
                                          <p:spTgt spid="73754"/>
                                        </p:tgtEl>
                                        <p:attrNameLst>
                                          <p:attrName>style.visibility</p:attrName>
                                        </p:attrNameLst>
                                      </p:cBhvr>
                                      <p:to>
                                        <p:strVal val="visible"/>
                                      </p:to>
                                    </p:set>
                                    <p:anim calcmode="lin" valueType="num">
                                      <p:cBhvr>
                                        <p:cTn id="127" dur="500" fill="hold"/>
                                        <p:tgtEl>
                                          <p:spTgt spid="73754"/>
                                        </p:tgtEl>
                                        <p:attrNameLst>
                                          <p:attrName>ppt_w</p:attrName>
                                        </p:attrNameLst>
                                      </p:cBhvr>
                                      <p:tavLst>
                                        <p:tav tm="0">
                                          <p:val>
                                            <p:strVal val="2/3*#ppt_w"/>
                                          </p:val>
                                        </p:tav>
                                        <p:tav tm="100000">
                                          <p:val>
                                            <p:strVal val="#ppt_w"/>
                                          </p:val>
                                        </p:tav>
                                      </p:tavLst>
                                    </p:anim>
                                    <p:anim calcmode="lin" valueType="num">
                                      <p:cBhvr>
                                        <p:cTn id="128" dur="500" fill="hold"/>
                                        <p:tgtEl>
                                          <p:spTgt spid="73754"/>
                                        </p:tgtEl>
                                        <p:attrNameLst>
                                          <p:attrName>ppt_h</p:attrName>
                                        </p:attrNameLst>
                                      </p:cBhvr>
                                      <p:tavLst>
                                        <p:tav tm="0">
                                          <p:val>
                                            <p:strVal val="2/3*#ppt_h"/>
                                          </p:val>
                                        </p:tav>
                                        <p:tav tm="100000">
                                          <p:val>
                                            <p:strVal val="#ppt_h"/>
                                          </p:val>
                                        </p:tav>
                                      </p:tavLst>
                                    </p:anim>
                                  </p:childTnLst>
                                </p:cTn>
                              </p:par>
                            </p:childTnLst>
                          </p:cTn>
                        </p:par>
                        <p:par>
                          <p:cTn id="129" fill="hold" nodeType="afterGroup">
                            <p:stCondLst>
                              <p:cond delay="2500"/>
                            </p:stCondLst>
                            <p:childTnLst>
                              <p:par>
                                <p:cTn id="130" presetID="23" presetClass="entr" presetSubtype="272" fill="hold" grpId="0" nodeType="afterEffect">
                                  <p:stCondLst>
                                    <p:cond delay="0"/>
                                  </p:stCondLst>
                                  <p:childTnLst>
                                    <p:set>
                                      <p:cBhvr>
                                        <p:cTn id="131" dur="1" fill="hold">
                                          <p:stCondLst>
                                            <p:cond delay="0"/>
                                          </p:stCondLst>
                                        </p:cTn>
                                        <p:tgtEl>
                                          <p:spTgt spid="73755"/>
                                        </p:tgtEl>
                                        <p:attrNameLst>
                                          <p:attrName>style.visibility</p:attrName>
                                        </p:attrNameLst>
                                      </p:cBhvr>
                                      <p:to>
                                        <p:strVal val="visible"/>
                                      </p:to>
                                    </p:set>
                                    <p:anim calcmode="lin" valueType="num">
                                      <p:cBhvr>
                                        <p:cTn id="132" dur="500" fill="hold"/>
                                        <p:tgtEl>
                                          <p:spTgt spid="73755"/>
                                        </p:tgtEl>
                                        <p:attrNameLst>
                                          <p:attrName>ppt_w</p:attrName>
                                        </p:attrNameLst>
                                      </p:cBhvr>
                                      <p:tavLst>
                                        <p:tav tm="0">
                                          <p:val>
                                            <p:strVal val="2/3*#ppt_w"/>
                                          </p:val>
                                        </p:tav>
                                        <p:tav tm="100000">
                                          <p:val>
                                            <p:strVal val="#ppt_w"/>
                                          </p:val>
                                        </p:tav>
                                      </p:tavLst>
                                    </p:anim>
                                    <p:anim calcmode="lin" valueType="num">
                                      <p:cBhvr>
                                        <p:cTn id="133" dur="500" fill="hold"/>
                                        <p:tgtEl>
                                          <p:spTgt spid="73755"/>
                                        </p:tgtEl>
                                        <p:attrNameLst>
                                          <p:attrName>ppt_h</p:attrName>
                                        </p:attrNameLst>
                                      </p:cBhvr>
                                      <p:tavLst>
                                        <p:tav tm="0">
                                          <p:val>
                                            <p:strVal val="2/3*#ppt_h"/>
                                          </p:val>
                                        </p:tav>
                                        <p:tav tm="100000">
                                          <p:val>
                                            <p:strVal val="#ppt_h"/>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3" presetClass="entr" presetSubtype="272" fill="hold" grpId="0" nodeType="clickEffect">
                                  <p:stCondLst>
                                    <p:cond delay="0"/>
                                  </p:stCondLst>
                                  <p:childTnLst>
                                    <p:set>
                                      <p:cBhvr>
                                        <p:cTn id="137" dur="1" fill="hold">
                                          <p:stCondLst>
                                            <p:cond delay="0"/>
                                          </p:stCondLst>
                                        </p:cTn>
                                        <p:tgtEl>
                                          <p:spTgt spid="73737"/>
                                        </p:tgtEl>
                                        <p:attrNameLst>
                                          <p:attrName>style.visibility</p:attrName>
                                        </p:attrNameLst>
                                      </p:cBhvr>
                                      <p:to>
                                        <p:strVal val="visible"/>
                                      </p:to>
                                    </p:set>
                                    <p:anim calcmode="lin" valueType="num">
                                      <p:cBhvr>
                                        <p:cTn id="138" dur="500" fill="hold"/>
                                        <p:tgtEl>
                                          <p:spTgt spid="73737"/>
                                        </p:tgtEl>
                                        <p:attrNameLst>
                                          <p:attrName>ppt_w</p:attrName>
                                        </p:attrNameLst>
                                      </p:cBhvr>
                                      <p:tavLst>
                                        <p:tav tm="0">
                                          <p:val>
                                            <p:strVal val="2/3*#ppt_w"/>
                                          </p:val>
                                        </p:tav>
                                        <p:tav tm="100000">
                                          <p:val>
                                            <p:strVal val="#ppt_w"/>
                                          </p:val>
                                        </p:tav>
                                      </p:tavLst>
                                    </p:anim>
                                    <p:anim calcmode="lin" valueType="num">
                                      <p:cBhvr>
                                        <p:cTn id="139" dur="500" fill="hold"/>
                                        <p:tgtEl>
                                          <p:spTgt spid="7373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utoUpdateAnimBg="0"/>
      <p:bldP spid="73731" grpId="0" animBg="1" autoUpdateAnimBg="0"/>
      <p:bldP spid="73732" grpId="0" animBg="1" autoUpdateAnimBg="0"/>
      <p:bldP spid="73733" grpId="0" animBg="1" autoUpdateAnimBg="0"/>
      <p:bldP spid="73734" grpId="0" animBg="1" autoUpdateAnimBg="0"/>
      <p:bldP spid="73735" grpId="0" animBg="1" autoUpdateAnimBg="0"/>
      <p:bldP spid="73736" grpId="0" animBg="1" autoUpdateAnimBg="0"/>
      <p:bldP spid="73737" grpId="0" animBg="1" autoUpdateAnimBg="0"/>
      <p:bldP spid="73738" grpId="0" animBg="1" autoUpdateAnimBg="0"/>
      <p:bldP spid="73739" grpId="0" animBg="1"/>
      <p:bldP spid="73740" grpId="0" animBg="1"/>
      <p:bldP spid="73741" grpId="0" animBg="1"/>
      <p:bldP spid="73742" grpId="0" animBg="1"/>
      <p:bldP spid="73743" grpId="0" animBg="1"/>
      <p:bldP spid="73744" grpId="0" animBg="1"/>
      <p:bldP spid="73745" grpId="0" animBg="1"/>
      <p:bldP spid="73746" grpId="0" animBg="1"/>
      <p:bldP spid="73747" grpId="0" animBg="1"/>
      <p:bldP spid="73748" grpId="0" animBg="1"/>
      <p:bldP spid="73749" grpId="0" animBg="1"/>
      <p:bldP spid="73750" grpId="0" animBg="1"/>
      <p:bldP spid="73751" grpId="0" animBg="1"/>
      <p:bldP spid="73752" grpId="0" animBg="1"/>
      <p:bldP spid="73753" grpId="0" animBg="1"/>
      <p:bldP spid="73754" grpId="0" animBg="1"/>
      <p:bldP spid="73755"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97756"/>
            <a:ext cx="7239000" cy="857250"/>
          </a:xfrm>
        </p:spPr>
        <p:txBody>
          <a:bodyPr/>
          <a:lstStyle/>
          <a:p>
            <a:pPr algn="r" rtl="1" eaLnBrk="1" fontAlgn="auto" hangingPunct="1">
              <a:spcAft>
                <a:spcPts val="0"/>
              </a:spcAft>
              <a:defRPr/>
            </a:pPr>
            <a:r>
              <a:rPr lang="fa-IR" dirty="0" smtClean="0"/>
              <a:t>مزایای نمونه گیری طبقه ای</a:t>
            </a:r>
            <a:endParaRPr lang="en-US" dirty="0"/>
          </a:p>
        </p:txBody>
      </p:sp>
      <p:sp>
        <p:nvSpPr>
          <p:cNvPr id="75779" name="Content Placeholder 2"/>
          <p:cNvSpPr>
            <a:spLocks noGrp="1"/>
          </p:cNvSpPr>
          <p:nvPr>
            <p:ph idx="4294967295"/>
          </p:nvPr>
        </p:nvSpPr>
        <p:spPr>
          <a:xfrm>
            <a:off x="0" y="2064544"/>
            <a:ext cx="7239000" cy="3634979"/>
          </a:xfrm>
        </p:spPr>
        <p:txBody>
          <a:bodyPr/>
          <a:lstStyle/>
          <a:p>
            <a:pPr algn="r" rtl="1" eaLnBrk="1" hangingPunct="1">
              <a:buFont typeface="Wingdings 2" panose="05020102010507070707" pitchFamily="18" charset="2"/>
              <a:buBlip>
                <a:blip r:embed="rId2"/>
              </a:buBlip>
            </a:pPr>
            <a:endParaRPr lang="fa-IR" altLang="fa-IR" smtClean="0"/>
          </a:p>
          <a:p>
            <a:pPr algn="r" rtl="1" eaLnBrk="1" hangingPunct="1">
              <a:buFont typeface="Wingdings 2" panose="05020102010507070707" pitchFamily="18" charset="2"/>
              <a:buBlip>
                <a:blip r:embed="rId2"/>
              </a:buBlip>
            </a:pPr>
            <a:r>
              <a:rPr lang="fa-IR" altLang="fa-IR" smtClean="0"/>
              <a:t>1) می تونیم نمونه های نسبتاً بزرگتری را از گروه های کوچکتر داشته باشیم</a:t>
            </a:r>
          </a:p>
          <a:p>
            <a:pPr algn="r" rtl="1" eaLnBrk="1" hangingPunct="1">
              <a:buFont typeface="Wingdings 2" panose="05020102010507070707" pitchFamily="18" charset="2"/>
              <a:buBlip>
                <a:blip r:embed="rId2"/>
              </a:buBlip>
            </a:pPr>
            <a:r>
              <a:rPr lang="fa-IR" altLang="fa-IR" smtClean="0"/>
              <a:t>2) مخصوصاً اگر حجم نمونه کم باشد نمونه نسبتاً به جامعه شبیه تراست.</a:t>
            </a:r>
          </a:p>
          <a:p>
            <a:pPr algn="r" rtl="1" eaLnBrk="1" hangingPunct="1">
              <a:buFont typeface="Wingdings 2" panose="05020102010507070707" pitchFamily="18" charset="2"/>
              <a:buBlip>
                <a:blip r:embed="rId2"/>
              </a:buBlip>
            </a:pPr>
            <a:r>
              <a:rPr lang="fa-IR" altLang="fa-IR" smtClean="0"/>
              <a:t>3) دقت بالا</a:t>
            </a:r>
            <a:endParaRPr lang="en-US" altLang="fa-IR" smtClean="0">
              <a:cs typeface="Tahoma" panose="020B0604030504040204" pitchFamily="34" charset="0"/>
            </a:endParaRPr>
          </a:p>
        </p:txBody>
      </p:sp>
      <p:sp>
        <p:nvSpPr>
          <p:cNvPr id="839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6629AB0-D47A-43C3-9A35-AA51BF600271}" type="slidenum">
              <a:rPr lang="en-US" altLang="fa-IR" smtClean="0">
                <a:solidFill>
                  <a:srgbClr val="FFFFFF"/>
                </a:solidFill>
                <a:latin typeface="Century Schoolbook" panose="02040604050505020304" pitchFamily="18" charset="0"/>
              </a:rPr>
              <a:pPr/>
              <a:t>158</a:t>
            </a:fld>
            <a:endParaRPr lang="en-US" altLang="fa-IR" smtClean="0">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4116973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fade">
                                      <p:cBhvr>
                                        <p:cTn id="7" dur="1000"/>
                                        <p:tgtEl>
                                          <p:spTgt spid="75779">
                                            <p:txEl>
                                              <p:pRg st="1" end="1"/>
                                            </p:txEl>
                                          </p:spTgt>
                                        </p:tgtEl>
                                      </p:cBhvr>
                                    </p:animEffect>
                                    <p:anim calcmode="lin" valueType="num">
                                      <p:cBhvr>
                                        <p:cTn id="8" dur="10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57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5779">
                                            <p:txEl>
                                              <p:pRg st="2" end="2"/>
                                            </p:txEl>
                                          </p:spTgt>
                                        </p:tgtEl>
                                        <p:attrNameLst>
                                          <p:attrName>style.visibility</p:attrName>
                                        </p:attrNameLst>
                                      </p:cBhvr>
                                      <p:to>
                                        <p:strVal val="visible"/>
                                      </p:to>
                                    </p:set>
                                    <p:animEffect transition="in" filter="fade">
                                      <p:cBhvr>
                                        <p:cTn id="14" dur="1000"/>
                                        <p:tgtEl>
                                          <p:spTgt spid="75779">
                                            <p:txEl>
                                              <p:pRg st="2" end="2"/>
                                            </p:txEl>
                                          </p:spTgt>
                                        </p:tgtEl>
                                      </p:cBhvr>
                                    </p:animEffect>
                                    <p:anim calcmode="lin" valueType="num">
                                      <p:cBhvr>
                                        <p:cTn id="15" dur="10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57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5779">
                                            <p:txEl>
                                              <p:pRg st="3" end="3"/>
                                            </p:txEl>
                                          </p:spTgt>
                                        </p:tgtEl>
                                        <p:attrNameLst>
                                          <p:attrName>style.visibility</p:attrName>
                                        </p:attrNameLst>
                                      </p:cBhvr>
                                      <p:to>
                                        <p:strVal val="visible"/>
                                      </p:to>
                                    </p:set>
                                    <p:animEffect transition="in" filter="fade">
                                      <p:cBhvr>
                                        <p:cTn id="21" dur="1000"/>
                                        <p:tgtEl>
                                          <p:spTgt spid="75779">
                                            <p:txEl>
                                              <p:pRg st="3" end="3"/>
                                            </p:txEl>
                                          </p:spTgt>
                                        </p:tgtEl>
                                      </p:cBhvr>
                                    </p:animEffect>
                                    <p:anim calcmode="lin" valueType="num">
                                      <p:cBhvr>
                                        <p:cTn id="22" dur="10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57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51335" y="984647"/>
            <a:ext cx="7239000" cy="857250"/>
          </a:xfrm>
        </p:spPr>
        <p:txBody>
          <a:bodyPr/>
          <a:lstStyle/>
          <a:p>
            <a:pPr algn="r" rtl="1" eaLnBrk="1" fontAlgn="auto" hangingPunct="1">
              <a:spcAft>
                <a:spcPts val="0"/>
              </a:spcAft>
              <a:defRPr/>
            </a:pPr>
            <a:r>
              <a:rPr lang="fa-IR" dirty="0" smtClean="0"/>
              <a:t>معایب نمونه گیری طبقه ای</a:t>
            </a:r>
            <a:endParaRPr lang="en-US" dirty="0"/>
          </a:p>
        </p:txBody>
      </p:sp>
      <p:sp>
        <p:nvSpPr>
          <p:cNvPr id="76803" name="Content Placeholder 2"/>
          <p:cNvSpPr>
            <a:spLocks noGrp="1"/>
          </p:cNvSpPr>
          <p:nvPr>
            <p:ph idx="4294967295"/>
          </p:nvPr>
        </p:nvSpPr>
        <p:spPr>
          <a:xfrm>
            <a:off x="756048" y="2006204"/>
            <a:ext cx="7727156" cy="3634978"/>
          </a:xfrm>
        </p:spPr>
        <p:txBody>
          <a:bodyPr/>
          <a:lstStyle/>
          <a:p>
            <a:pPr algn="r" rtl="1" eaLnBrk="1" hangingPunct="1">
              <a:buFont typeface="Wingdings 2" panose="05020102010507070707" pitchFamily="18" charset="2"/>
              <a:buBlip>
                <a:blip r:embed="rId2"/>
              </a:buBlip>
            </a:pPr>
            <a:endParaRPr lang="fa-IR" altLang="fa-IR" smtClean="0"/>
          </a:p>
          <a:p>
            <a:pPr algn="r" rtl="1" eaLnBrk="1" hangingPunct="1">
              <a:buFont typeface="Wingdings 2" panose="05020102010507070707" pitchFamily="18" charset="2"/>
              <a:buBlip>
                <a:blip r:embed="rId2"/>
              </a:buBlip>
            </a:pPr>
            <a:r>
              <a:rPr lang="fa-IR" altLang="fa-IR" smtClean="0"/>
              <a:t>تعداد لایه هایی که میتوانیم انتخاب کنیم محدود است.</a:t>
            </a:r>
          </a:p>
          <a:p>
            <a:pPr algn="r" rtl="1" eaLnBrk="1" hangingPunct="1">
              <a:buFont typeface="Wingdings 2" panose="05020102010507070707" pitchFamily="18" charset="2"/>
              <a:buBlip>
                <a:blip r:embed="rId2"/>
              </a:buBlip>
            </a:pPr>
            <a:r>
              <a:rPr lang="fa-IR" altLang="fa-IR" smtClean="0"/>
              <a:t>تقسیم افراد به گروه های مختلف باید بر حسب مهمترین خصوصیتی که در مطالعه ی ما تأثیر می گذارند انجام شود. </a:t>
            </a:r>
          </a:p>
          <a:p>
            <a:pPr algn="r" rtl="1" eaLnBrk="1" hangingPunct="1">
              <a:buFont typeface="Wingdings" panose="05000000000000000000" pitchFamily="2" charset="2"/>
              <a:buBlip>
                <a:blip r:embed="rId2"/>
              </a:buBlip>
            </a:pPr>
            <a:r>
              <a:rPr lang="fa-IR" altLang="fa-IR" smtClean="0"/>
              <a:t>با توجه به محدودیت انتخاب تعداد صفات، باید در </a:t>
            </a:r>
            <a:r>
              <a:rPr lang="fa-IR" altLang="fa-IR" smtClean="0">
                <a:solidFill>
                  <a:srgbClr val="FF0000"/>
                </a:solidFill>
              </a:rPr>
              <a:t>انتخاب مهمترین </a:t>
            </a:r>
            <a:r>
              <a:rPr lang="fa-IR" altLang="fa-IR" smtClean="0"/>
              <a:t>آنها دقت کنیم. به عنوان مثال شاید در بررسی بسیاری از مشکلات نوزادان، وزن آنها تعیین کننده ترین صفت باشد. در اینجا نوزادان را به دو گروه زیر 2500 گرم و بالای 2500 گرم تقسیم می کنیم و از هر گروه به صورت تصادفی نمونه ای می گیریم. </a:t>
            </a:r>
          </a:p>
          <a:p>
            <a:pPr algn="r" rtl="1" eaLnBrk="1" hangingPunct="1">
              <a:buFont typeface="Wingdings" panose="05000000000000000000" pitchFamily="2" charset="2"/>
              <a:buBlip>
                <a:blip r:embed="rId2"/>
              </a:buBlip>
            </a:pPr>
            <a:endParaRPr lang="fa-IR" altLang="fa-IR" smtClean="0"/>
          </a:p>
          <a:p>
            <a:pPr algn="r" rtl="1" eaLnBrk="1" hangingPunct="1">
              <a:buFont typeface="Wingdings" panose="05000000000000000000" pitchFamily="2" charset="2"/>
              <a:buBlip>
                <a:blip r:embed="rId2"/>
              </a:buBlip>
            </a:pPr>
            <a:r>
              <a:rPr lang="fa-IR" altLang="fa-IR" smtClean="0"/>
              <a:t>اگر صفت مورد نظر در</a:t>
            </a:r>
            <a:r>
              <a:rPr lang="fa-IR" altLang="fa-IR" smtClean="0">
                <a:solidFill>
                  <a:srgbClr val="FF0000"/>
                </a:solidFill>
              </a:rPr>
              <a:t>داخل طبقه ها هتروژن </a:t>
            </a:r>
            <a:r>
              <a:rPr lang="fa-IR" altLang="fa-IR" smtClean="0"/>
              <a:t>باشد، اين روش مناسب نيست.</a:t>
            </a:r>
          </a:p>
          <a:p>
            <a:pPr algn="r" rtl="1" eaLnBrk="1" hangingPunct="1">
              <a:buFont typeface="Wingdings" panose="05000000000000000000" pitchFamily="2" charset="2"/>
              <a:buBlip>
                <a:blip r:embed="rId2"/>
              </a:buBlip>
            </a:pPr>
            <a:endParaRPr lang="en-US" altLang="fa-IR" smtClean="0">
              <a:cs typeface="Tahoma" panose="020B0604030504040204" pitchFamily="34" charset="0"/>
            </a:endParaRPr>
          </a:p>
        </p:txBody>
      </p:sp>
      <p:sp>
        <p:nvSpPr>
          <p:cNvPr id="849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D08D2F-96FC-4F16-B07E-5B35657B86D1}" type="slidenum">
              <a:rPr lang="en-US" altLang="fa-IR" smtClean="0">
                <a:solidFill>
                  <a:srgbClr val="FFFFFF"/>
                </a:solidFill>
                <a:latin typeface="Century Schoolbook" panose="02040604050505020304" pitchFamily="18" charset="0"/>
              </a:rPr>
              <a:pPr/>
              <a:t>159</a:t>
            </a:fld>
            <a:endParaRPr lang="en-US" altLang="fa-IR" smtClean="0">
              <a:solidFill>
                <a:srgbClr val="FFFFFF"/>
              </a:solidFill>
              <a:latin typeface="Century Schoolbook" panose="02040604050505020304" pitchFamily="18" charset="0"/>
            </a:endParaRPr>
          </a:p>
        </p:txBody>
      </p:sp>
    </p:spTree>
    <p:extLst>
      <p:ext uri="{BB962C8B-B14F-4D97-AF65-F5344CB8AC3E}">
        <p14:creationId xmlns:p14="http://schemas.microsoft.com/office/powerpoint/2010/main" val="183351630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Effect transition="in" filter="fade">
                                      <p:cBhvr>
                                        <p:cTn id="7" dur="1000"/>
                                        <p:tgtEl>
                                          <p:spTgt spid="76803">
                                            <p:txEl>
                                              <p:pRg st="1" end="1"/>
                                            </p:txEl>
                                          </p:spTgt>
                                        </p:tgtEl>
                                      </p:cBhvr>
                                    </p:animEffect>
                                    <p:anim calcmode="lin" valueType="num">
                                      <p:cBhvr>
                                        <p:cTn id="8"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680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6803">
                                            <p:txEl>
                                              <p:pRg st="2" end="2"/>
                                            </p:txEl>
                                          </p:spTgt>
                                        </p:tgtEl>
                                        <p:attrNameLst>
                                          <p:attrName>style.visibility</p:attrName>
                                        </p:attrNameLst>
                                      </p:cBhvr>
                                      <p:to>
                                        <p:strVal val="visible"/>
                                      </p:to>
                                    </p:set>
                                    <p:animEffect transition="in" filter="fade">
                                      <p:cBhvr>
                                        <p:cTn id="12" dur="1000"/>
                                        <p:tgtEl>
                                          <p:spTgt spid="76803">
                                            <p:txEl>
                                              <p:pRg st="2" end="2"/>
                                            </p:txEl>
                                          </p:spTgt>
                                        </p:tgtEl>
                                      </p:cBhvr>
                                    </p:animEffect>
                                    <p:anim calcmode="lin" valueType="num">
                                      <p:cBhvr>
                                        <p:cTn id="13"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68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anim calcmode="lin" valueType="num">
                                      <p:cBhvr additive="base">
                                        <p:cTn id="19" dur="5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76803">
                                            <p:txEl>
                                              <p:pRg st="5" end="5"/>
                                            </p:txEl>
                                          </p:spTgt>
                                        </p:tgtEl>
                                        <p:attrNameLst>
                                          <p:attrName>style.visibility</p:attrName>
                                        </p:attrNameLst>
                                      </p:cBhvr>
                                      <p:to>
                                        <p:strVal val="visible"/>
                                      </p:to>
                                    </p:set>
                                    <p:animEffect transition="in" filter="fade">
                                      <p:cBhvr>
                                        <p:cTn id="25" dur="1000"/>
                                        <p:tgtEl>
                                          <p:spTgt spid="76803">
                                            <p:txEl>
                                              <p:pRg st="5" end="5"/>
                                            </p:txEl>
                                          </p:spTgt>
                                        </p:tgtEl>
                                      </p:cBhvr>
                                    </p:animEffect>
                                    <p:anim calcmode="lin" valueType="num">
                                      <p:cBhvr>
                                        <p:cTn id="26" dur="10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7680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8B7A10-4A2D-4E3D-A674-80AA9A11DDE2}" type="slidenum">
              <a:rPr lang="ar-SA"/>
              <a:pPr>
                <a:defRPr/>
              </a:pPr>
              <a:t>16</a:t>
            </a:fld>
            <a:endParaRPr lang="en-US"/>
          </a:p>
        </p:txBody>
      </p:sp>
      <p:sp>
        <p:nvSpPr>
          <p:cNvPr id="14339" name="Rectangle 3"/>
          <p:cNvSpPr>
            <a:spLocks noGrp="1" noChangeArrowheads="1"/>
          </p:cNvSpPr>
          <p:nvPr>
            <p:ph type="body" idx="4294967295"/>
          </p:nvPr>
        </p:nvSpPr>
        <p:spPr>
          <a:xfrm>
            <a:off x="428596" y="714356"/>
            <a:ext cx="8015317" cy="5643582"/>
          </a:xfrm>
        </p:spPr>
        <p:txBody>
          <a:bodyPr>
            <a:normAutofit fontScale="85000" lnSpcReduction="20000"/>
          </a:bodyPr>
          <a:lstStyle/>
          <a:p>
            <a:pPr marL="274320" indent="-274320" algn="ctr" eaLnBrk="1" fontAlgn="auto" hangingPunct="1">
              <a:spcBef>
                <a:spcPts val="580"/>
              </a:spcBef>
              <a:spcAft>
                <a:spcPts val="0"/>
              </a:spcAft>
              <a:buFontTx/>
              <a:buNone/>
              <a:defRPr/>
            </a:pPr>
            <a:r>
              <a:rPr lang="fa-IR" sz="6000" b="1" dirty="0">
                <a:solidFill>
                  <a:srgbClr val="FF0000"/>
                </a:solidFill>
                <a:cs typeface="B Nazanin" pitchFamily="2" charset="-78"/>
              </a:rPr>
              <a:t>باصرفه </a:t>
            </a:r>
            <a:r>
              <a:rPr lang="fa-IR" sz="6000" b="1" dirty="0" smtClean="0">
                <a:solidFill>
                  <a:srgbClr val="FF0000"/>
                </a:solidFill>
                <a:cs typeface="B Nazanin" pitchFamily="2" charset="-78"/>
              </a:rPr>
              <a:t>بودن</a:t>
            </a:r>
            <a:endParaRPr lang="fa-IR" sz="6000" b="1" dirty="0">
              <a:solidFill>
                <a:srgbClr val="FF0000"/>
              </a:solidFill>
              <a:cs typeface="B Nazanin" pitchFamily="2" charset="-78"/>
            </a:endParaRPr>
          </a:p>
          <a:p>
            <a:pPr marL="274320" indent="-274320" algn="r" rtl="1" eaLnBrk="1" fontAlgn="auto" hangingPunct="1">
              <a:spcBef>
                <a:spcPts val="580"/>
              </a:spcBef>
              <a:spcAft>
                <a:spcPts val="0"/>
              </a:spcAft>
              <a:buClr>
                <a:srgbClr val="FF0000"/>
              </a:buClr>
              <a:buFont typeface="Wingdings" pitchFamily="2" charset="2"/>
              <a:buChar char="v"/>
              <a:defRPr/>
            </a:pPr>
            <a:r>
              <a:rPr lang="fa-IR" b="1" dirty="0">
                <a:cs typeface="B Nazanin" pitchFamily="2" charset="-78"/>
              </a:rPr>
              <a:t>  </a:t>
            </a:r>
            <a:r>
              <a:rPr lang="fa-IR" b="1" dirty="0" smtClean="0">
                <a:cs typeface="B Nazanin" pitchFamily="2" charset="-78"/>
              </a:rPr>
              <a:t> </a:t>
            </a:r>
            <a:r>
              <a:rPr lang="fa-IR" dirty="0">
                <a:cs typeface="B Nazanin" pitchFamily="2" charset="-78"/>
              </a:rPr>
              <a:t>از نظر هزينه  </a:t>
            </a:r>
            <a:r>
              <a:rPr lang="en-US" dirty="0">
                <a:cs typeface="B Nazanin" pitchFamily="2" charset="-78"/>
              </a:rPr>
              <a:t> </a:t>
            </a:r>
            <a:endParaRPr lang="fa-IR" dirty="0">
              <a:cs typeface="B Nazanin" pitchFamily="2" charset="-78"/>
            </a:endParaRPr>
          </a:p>
          <a:p>
            <a:pPr marL="274320" indent="-274320" algn="r" rtl="1" eaLnBrk="1" fontAlgn="auto" hangingPunct="1">
              <a:spcBef>
                <a:spcPts val="580"/>
              </a:spcBef>
              <a:spcAft>
                <a:spcPts val="0"/>
              </a:spcAft>
              <a:buClr>
                <a:srgbClr val="FF0000"/>
              </a:buClr>
              <a:buFont typeface="Wingdings" pitchFamily="2" charset="2"/>
              <a:buChar char="v"/>
              <a:defRPr/>
            </a:pPr>
            <a:r>
              <a:rPr lang="fa-IR" dirty="0">
                <a:cs typeface="B Nazanin" pitchFamily="2" charset="-78"/>
              </a:rPr>
              <a:t>   از نظر اثر </a:t>
            </a:r>
            <a:r>
              <a:rPr lang="fa-IR" dirty="0" smtClean="0">
                <a:cs typeface="B Nazanin" pitchFamily="2" charset="-78"/>
              </a:rPr>
              <a:t>بخشي</a:t>
            </a:r>
          </a:p>
          <a:p>
            <a:pPr marL="274320" indent="-274320" algn="r" rtl="1" eaLnBrk="1" fontAlgn="auto" hangingPunct="1">
              <a:spcBef>
                <a:spcPts val="580"/>
              </a:spcBef>
              <a:spcAft>
                <a:spcPts val="0"/>
              </a:spcAft>
              <a:buClr>
                <a:srgbClr val="FF0000"/>
              </a:buClr>
              <a:buFont typeface="Wingdings" pitchFamily="2" charset="2"/>
              <a:buChar char="v"/>
              <a:defRPr/>
            </a:pPr>
            <a:endParaRPr lang="fa-IR" dirty="0" smtClean="0">
              <a:cs typeface="B Nazanin" pitchFamily="2" charset="-78"/>
            </a:endParaRPr>
          </a:p>
          <a:p>
            <a:pPr marL="0" indent="0" algn="just">
              <a:lnSpc>
                <a:spcPct val="120000"/>
              </a:lnSpc>
              <a:buNone/>
              <a:defRPr/>
            </a:pPr>
            <a:r>
              <a:rPr lang="ar-SA" sz="3300" dirty="0" smtClean="0">
                <a:cs typeface="B Nazanin" pitchFamily="2" charset="-78"/>
              </a:rPr>
              <a:t>آيا</a:t>
            </a:r>
            <a:r>
              <a:rPr lang="en-US" sz="3300" dirty="0" smtClean="0">
                <a:cs typeface="B Nazanin" pitchFamily="2" charset="-78"/>
              </a:rPr>
              <a:t> </a:t>
            </a:r>
            <a:r>
              <a:rPr lang="ar-SA" sz="3300" dirty="0" smtClean="0">
                <a:cs typeface="B Nazanin" pitchFamily="2" charset="-78"/>
              </a:rPr>
              <a:t>ب</a:t>
            </a:r>
            <a:r>
              <a:rPr lang="fa-IR" sz="3300" dirty="0" smtClean="0">
                <a:cs typeface="B Nazanin" pitchFamily="2" charset="-78"/>
              </a:rPr>
              <a:t>ه </a:t>
            </a:r>
            <a:r>
              <a:rPr lang="ar-SA" sz="3300" dirty="0" smtClean="0">
                <a:cs typeface="B Nazanin" pitchFamily="2" charset="-78"/>
              </a:rPr>
              <a:t>لحاظ</a:t>
            </a:r>
            <a:r>
              <a:rPr lang="en-US" sz="3300" dirty="0" smtClean="0">
                <a:cs typeface="B Nazanin" pitchFamily="2" charset="-78"/>
              </a:rPr>
              <a:t> </a:t>
            </a:r>
            <a:r>
              <a:rPr lang="ar-SA" sz="3300" dirty="0" smtClean="0">
                <a:cs typeface="B Nazanin" pitchFamily="2" charset="-78"/>
              </a:rPr>
              <a:t>مفهوم</a:t>
            </a:r>
            <a:r>
              <a:rPr lang="en-US" sz="3300" dirty="0" smtClean="0">
                <a:cs typeface="B Nazanin" pitchFamily="2" charset="-78"/>
              </a:rPr>
              <a:t> </a:t>
            </a:r>
            <a:r>
              <a:rPr lang="ar-SA" sz="3300" dirty="0" smtClean="0">
                <a:cs typeface="B Nazanin" pitchFamily="2" charset="-78"/>
              </a:rPr>
              <a:t>هزينه</a:t>
            </a:r>
            <a:r>
              <a:rPr lang="fa-IR" sz="3300" dirty="0" smtClean="0">
                <a:cs typeface="B Nazanin" pitchFamily="2" charset="-78"/>
              </a:rPr>
              <a:t> </a:t>
            </a:r>
            <a:r>
              <a:rPr lang="en-US" sz="3300" dirty="0" smtClean="0">
                <a:cs typeface="B Nazanin" pitchFamily="2" charset="-78"/>
              </a:rPr>
              <a:t> -</a:t>
            </a:r>
            <a:r>
              <a:rPr lang="ar-SA" sz="3300" dirty="0" smtClean="0">
                <a:cs typeface="B Nazanin" pitchFamily="2" charset="-78"/>
              </a:rPr>
              <a:t>اثربخشي</a:t>
            </a:r>
            <a:r>
              <a:rPr lang="en-US" sz="3300" dirty="0" smtClean="0">
                <a:cs typeface="B Nazanin" pitchFamily="2" charset="-78"/>
              </a:rPr>
              <a:t> </a:t>
            </a:r>
            <a:r>
              <a:rPr lang="ar-SA" sz="3300" dirty="0" smtClean="0">
                <a:cs typeface="B Nazanin" pitchFamily="2" charset="-78"/>
              </a:rPr>
              <a:t>تحقيق</a:t>
            </a:r>
            <a:r>
              <a:rPr lang="en-US" sz="3300" dirty="0" smtClean="0">
                <a:cs typeface="B Nazanin" pitchFamily="2" charset="-78"/>
              </a:rPr>
              <a:t> </a:t>
            </a:r>
            <a:r>
              <a:rPr lang="ar-SA" sz="3300" dirty="0" smtClean="0">
                <a:cs typeface="B Nazanin" pitchFamily="2" charset="-78"/>
              </a:rPr>
              <a:t>و</a:t>
            </a:r>
            <a:r>
              <a:rPr lang="en-US" sz="3300" dirty="0" smtClean="0">
                <a:cs typeface="B Nazanin" pitchFamily="2" charset="-78"/>
              </a:rPr>
              <a:t> </a:t>
            </a:r>
            <a:r>
              <a:rPr lang="ar-SA" sz="3300" dirty="0" smtClean="0">
                <a:cs typeface="B Nazanin" pitchFamily="2" charset="-78"/>
              </a:rPr>
              <a:t>انجام</a:t>
            </a:r>
            <a:r>
              <a:rPr lang="en-US" sz="3300" dirty="0" smtClean="0">
                <a:cs typeface="B Nazanin" pitchFamily="2" charset="-78"/>
              </a:rPr>
              <a:t> </a:t>
            </a:r>
            <a:r>
              <a:rPr lang="ar-SA" sz="3300" dirty="0" smtClean="0">
                <a:cs typeface="B Nazanin" pitchFamily="2" charset="-78"/>
              </a:rPr>
              <a:t>هزينه</a:t>
            </a:r>
            <a:r>
              <a:rPr lang="en-US" sz="3300" dirty="0" smtClean="0">
                <a:cs typeface="B Nazanin" pitchFamily="2" charset="-78"/>
              </a:rPr>
              <a:t> </a:t>
            </a:r>
            <a:r>
              <a:rPr lang="ar-SA" sz="3300" dirty="0" smtClean="0">
                <a:cs typeface="B Nazanin" pitchFamily="2" charset="-78"/>
              </a:rPr>
              <a:t>در</a:t>
            </a:r>
            <a:r>
              <a:rPr lang="en-US" sz="3300" dirty="0" smtClean="0">
                <a:cs typeface="B Nazanin" pitchFamily="2" charset="-78"/>
              </a:rPr>
              <a:t> </a:t>
            </a:r>
            <a:r>
              <a:rPr lang="ar-SA" sz="3300" dirty="0" smtClean="0">
                <a:cs typeface="B Nazanin" pitchFamily="2" charset="-78"/>
              </a:rPr>
              <a:t>مورد</a:t>
            </a:r>
            <a:r>
              <a:rPr lang="en-US" sz="3300" dirty="0" smtClean="0">
                <a:cs typeface="B Nazanin" pitchFamily="2" charset="-78"/>
              </a:rPr>
              <a:t> </a:t>
            </a:r>
            <a:r>
              <a:rPr lang="ar-SA" sz="3300" dirty="0" smtClean="0">
                <a:cs typeface="B Nazanin" pitchFamily="2" charset="-78"/>
              </a:rPr>
              <a:t>آن</a:t>
            </a:r>
            <a:r>
              <a:rPr lang="en-US" sz="3300" dirty="0" smtClean="0">
                <a:cs typeface="B Nazanin" pitchFamily="2" charset="-78"/>
              </a:rPr>
              <a:t> </a:t>
            </a:r>
            <a:r>
              <a:rPr lang="ar-SA" sz="3300" dirty="0" smtClean="0">
                <a:cs typeface="B Nazanin" pitchFamily="2" charset="-78"/>
              </a:rPr>
              <a:t>اثربخشي</a:t>
            </a:r>
            <a:r>
              <a:rPr lang="en-US" sz="3300" dirty="0" smtClean="0">
                <a:cs typeface="B Nazanin" pitchFamily="2" charset="-78"/>
              </a:rPr>
              <a:t> </a:t>
            </a:r>
            <a:r>
              <a:rPr lang="ar-SA" sz="3300" dirty="0" smtClean="0">
                <a:cs typeface="B Nazanin" pitchFamily="2" charset="-78"/>
              </a:rPr>
              <a:t>کافي</a:t>
            </a:r>
            <a:r>
              <a:rPr lang="en-US" sz="3300" dirty="0" smtClean="0">
                <a:cs typeface="B Nazanin" pitchFamily="2" charset="-78"/>
              </a:rPr>
              <a:t> </a:t>
            </a:r>
            <a:r>
              <a:rPr lang="ar-SA" sz="3300" dirty="0" smtClean="0">
                <a:cs typeface="B Nazanin" pitchFamily="2" charset="-78"/>
              </a:rPr>
              <a:t>خواهد</a:t>
            </a:r>
            <a:r>
              <a:rPr lang="en-US" sz="3300" dirty="0" smtClean="0">
                <a:cs typeface="B Nazanin" pitchFamily="2" charset="-78"/>
              </a:rPr>
              <a:t> </a:t>
            </a:r>
            <a:r>
              <a:rPr lang="ar-SA" sz="3300" dirty="0" smtClean="0">
                <a:cs typeface="B Nazanin" pitchFamily="2" charset="-78"/>
              </a:rPr>
              <a:t>داشت؟</a:t>
            </a:r>
            <a:endParaRPr lang="fa-IR" sz="3300" dirty="0" smtClean="0">
              <a:cs typeface="B Nazanin" pitchFamily="2" charset="-78"/>
            </a:endParaRPr>
          </a:p>
          <a:p>
            <a:pPr marL="0" indent="0" algn="just">
              <a:lnSpc>
                <a:spcPct val="80000"/>
              </a:lnSpc>
              <a:buNone/>
              <a:defRPr/>
            </a:pPr>
            <a:endParaRPr lang="fa-IR" sz="2800" dirty="0" smtClean="0">
              <a:cs typeface="B Nazanin" pitchFamily="2" charset="-78"/>
            </a:endParaRPr>
          </a:p>
          <a:p>
            <a:pPr marL="0" indent="0" algn="just">
              <a:lnSpc>
                <a:spcPct val="80000"/>
              </a:lnSpc>
              <a:buNone/>
              <a:defRPr/>
            </a:pPr>
            <a:r>
              <a:rPr lang="fa-IR" sz="3300" dirty="0">
                <a:solidFill>
                  <a:srgbClr val="FF3300"/>
                </a:solidFill>
                <a:cs typeface="B Nazanin" pitchFamily="2" charset="-78"/>
              </a:rPr>
              <a:t>آ</a:t>
            </a:r>
            <a:r>
              <a:rPr lang="ar-SA" sz="3300" dirty="0" smtClean="0">
                <a:solidFill>
                  <a:srgbClr val="FF3300"/>
                </a:solidFill>
                <a:cs typeface="B Nazanin" pitchFamily="2" charset="-78"/>
              </a:rPr>
              <a:t>يا منابعي كه بكار مي</a:t>
            </a:r>
            <a:r>
              <a:rPr lang="fa-IR" sz="3300" dirty="0">
                <a:solidFill>
                  <a:srgbClr val="FF3300"/>
                </a:solidFill>
                <a:cs typeface="B Nazanin" pitchFamily="2" charset="-78"/>
              </a:rPr>
              <a:t>‏</a:t>
            </a:r>
            <a:r>
              <a:rPr lang="ar-SA" sz="3300" dirty="0" smtClean="0">
                <a:solidFill>
                  <a:srgbClr val="FF3300"/>
                </a:solidFill>
                <a:cs typeface="B Nazanin" pitchFamily="2" charset="-78"/>
              </a:rPr>
              <a:t>گيريم ارزش نتايجي كه ب</a:t>
            </a:r>
            <a:r>
              <a:rPr lang="fa-IR" sz="3300" dirty="0" smtClean="0">
                <a:solidFill>
                  <a:srgbClr val="FF3300"/>
                </a:solidFill>
                <a:cs typeface="B Nazanin" pitchFamily="2" charset="-78"/>
              </a:rPr>
              <a:t>ه‏</a:t>
            </a:r>
            <a:r>
              <a:rPr lang="ar-SA" sz="3300" dirty="0" smtClean="0">
                <a:solidFill>
                  <a:srgbClr val="FF3300"/>
                </a:solidFill>
                <a:cs typeface="B Nazanin" pitchFamily="2" charset="-78"/>
              </a:rPr>
              <a:t>دست خواهد</a:t>
            </a:r>
            <a:r>
              <a:rPr lang="fa-IR" sz="3300" dirty="0" smtClean="0">
                <a:solidFill>
                  <a:srgbClr val="FF3300"/>
                </a:solidFill>
                <a:cs typeface="B Nazanin" pitchFamily="2" charset="-78"/>
              </a:rPr>
              <a:t> آ</a:t>
            </a:r>
            <a:r>
              <a:rPr lang="ar-SA" sz="3300" dirty="0" smtClean="0">
                <a:solidFill>
                  <a:srgbClr val="FF3300"/>
                </a:solidFill>
                <a:cs typeface="B Nazanin" pitchFamily="2" charset="-78"/>
              </a:rPr>
              <a:t>مد</a:t>
            </a:r>
            <a:r>
              <a:rPr lang="fa-IR" sz="3300" dirty="0" smtClean="0">
                <a:solidFill>
                  <a:srgbClr val="FF3300"/>
                </a:solidFill>
                <a:cs typeface="B Nazanin" pitchFamily="2" charset="-78"/>
              </a:rPr>
              <a:t> </a:t>
            </a:r>
            <a:r>
              <a:rPr lang="ar-SA" sz="3300" dirty="0" smtClean="0">
                <a:solidFill>
                  <a:srgbClr val="FF3300"/>
                </a:solidFill>
                <a:cs typeface="B Nazanin" pitchFamily="2" charset="-78"/>
              </a:rPr>
              <a:t>را</a:t>
            </a:r>
            <a:r>
              <a:rPr lang="fa-IR" sz="3300" dirty="0" smtClean="0">
                <a:solidFill>
                  <a:srgbClr val="FF3300"/>
                </a:solidFill>
                <a:cs typeface="B Nazanin" pitchFamily="2" charset="-78"/>
              </a:rPr>
              <a:t> </a:t>
            </a:r>
            <a:r>
              <a:rPr lang="ar-SA" sz="3300" dirty="0" smtClean="0">
                <a:solidFill>
                  <a:srgbClr val="FF3300"/>
                </a:solidFill>
                <a:cs typeface="B Nazanin" pitchFamily="2" charset="-78"/>
              </a:rPr>
              <a:t>دارد</a:t>
            </a:r>
            <a:r>
              <a:rPr lang="fa-IR" sz="3300" dirty="0" smtClean="0">
                <a:solidFill>
                  <a:srgbClr val="FF3300"/>
                </a:solidFill>
                <a:cs typeface="B Nazanin" pitchFamily="2" charset="-78"/>
              </a:rPr>
              <a:t>؟</a:t>
            </a:r>
            <a:endParaRPr lang="en-US" sz="3300" dirty="0" smtClean="0">
              <a:solidFill>
                <a:srgbClr val="FF3300"/>
              </a:solidFill>
              <a:cs typeface="B Nazanin" pitchFamily="2" charset="-78"/>
            </a:endParaRPr>
          </a:p>
          <a:p>
            <a:pPr marL="274320" indent="-274320" algn="r" rtl="1" eaLnBrk="1" fontAlgn="auto" hangingPunct="1">
              <a:spcBef>
                <a:spcPts val="580"/>
              </a:spcBef>
              <a:spcAft>
                <a:spcPts val="0"/>
              </a:spcAft>
              <a:buClr>
                <a:srgbClr val="FF0000"/>
              </a:buClr>
              <a:buNone/>
              <a:defRPr/>
            </a:pPr>
            <a:endParaRPr lang="en-US" dirty="0">
              <a:cs typeface="B Nazanin" pitchFamily="2" charset="-78"/>
            </a:endParaRPr>
          </a:p>
          <a:p>
            <a:pPr marL="274320" indent="-274320" algn="r" rtl="1" eaLnBrk="1" fontAlgn="auto" hangingPunct="1">
              <a:spcBef>
                <a:spcPts val="580"/>
              </a:spcBef>
              <a:spcAft>
                <a:spcPts val="0"/>
              </a:spcAft>
              <a:buFontTx/>
              <a:buNone/>
              <a:defRPr/>
            </a:pPr>
            <a:r>
              <a:rPr lang="fa-IR" sz="4400" dirty="0">
                <a:solidFill>
                  <a:srgbClr val="0070C0"/>
                </a:solidFill>
                <a:cs typeface="B Nazanin" pitchFamily="2" charset="-78"/>
              </a:rPr>
              <a:t>امتیاز </a:t>
            </a:r>
            <a:r>
              <a:rPr lang="fa-IR" sz="4400" dirty="0" smtClean="0">
                <a:solidFill>
                  <a:srgbClr val="0070C0"/>
                </a:solidFill>
                <a:cs typeface="B Nazanin" pitchFamily="2" charset="-78"/>
              </a:rPr>
              <a:t>دهی:</a:t>
            </a:r>
            <a:endParaRPr lang="fa-IR" sz="4400" dirty="0">
              <a:solidFill>
                <a:srgbClr val="0070C0"/>
              </a:solidFill>
              <a:cs typeface="B Nazanin" pitchFamily="2" charset="-78"/>
            </a:endParaRPr>
          </a:p>
          <a:p>
            <a:pPr marL="274320" indent="-274320" algn="r" rtl="1" eaLnBrk="1" fontAlgn="auto" hangingPunct="1">
              <a:spcBef>
                <a:spcPts val="580"/>
              </a:spcBef>
              <a:spcAft>
                <a:spcPts val="0"/>
              </a:spcAft>
              <a:buClr>
                <a:srgbClr val="FF0000"/>
              </a:buClr>
              <a:buFont typeface="Wingdings" pitchFamily="2" charset="2"/>
              <a:buChar char="v"/>
              <a:defRPr/>
            </a:pPr>
            <a:r>
              <a:rPr lang="fa-IR" dirty="0" smtClean="0">
                <a:cs typeface="B Nazanin" pitchFamily="2" charset="-78"/>
              </a:rPr>
              <a:t>هزینه </a:t>
            </a:r>
            <a:r>
              <a:rPr lang="fa-IR" dirty="0">
                <a:cs typeface="B Nazanin" pitchFamily="2" charset="-78"/>
              </a:rPr>
              <a:t>با توجه به اثرات پیش بینی شده مناسب است.</a:t>
            </a:r>
          </a:p>
          <a:p>
            <a:pPr marL="274320" indent="-274320" algn="r" rtl="1" eaLnBrk="1" fontAlgn="auto" hangingPunct="1">
              <a:spcBef>
                <a:spcPts val="580"/>
              </a:spcBef>
              <a:spcAft>
                <a:spcPts val="0"/>
              </a:spcAft>
              <a:buClr>
                <a:srgbClr val="FF0000"/>
              </a:buClr>
              <a:buFont typeface="Wingdings" pitchFamily="2" charset="2"/>
              <a:buChar char="v"/>
              <a:defRPr/>
            </a:pPr>
            <a:r>
              <a:rPr lang="fa-IR" dirty="0" smtClean="0">
                <a:cs typeface="B Nazanin" pitchFamily="2" charset="-78"/>
              </a:rPr>
              <a:t>هزینه </a:t>
            </a:r>
            <a:r>
              <a:rPr lang="fa-IR" dirty="0">
                <a:cs typeface="B Nazanin" pitchFamily="2" charset="-78"/>
              </a:rPr>
              <a:t>با توجه به اثرات پیش بینی شده </a:t>
            </a:r>
            <a:r>
              <a:rPr lang="fa-IR" dirty="0" smtClean="0">
                <a:cs typeface="B Nazanin" pitchFamily="2" charset="-78"/>
              </a:rPr>
              <a:t>مناسب نیست</a:t>
            </a:r>
            <a:r>
              <a:rPr lang="fa-IR" dirty="0">
                <a:effectLst>
                  <a:outerShdw blurRad="38100" dist="38100" dir="2700000" algn="tl">
                    <a:srgbClr val="000000"/>
                  </a:outerShdw>
                </a:effectLst>
                <a:cs typeface="B Nazanin" pitchFamily="2" charset="-78"/>
              </a:rPr>
              <a:t>.</a:t>
            </a:r>
          </a:p>
          <a:p>
            <a:pPr marL="274320" indent="-274320" eaLnBrk="1" fontAlgn="auto" hangingPunct="1">
              <a:spcBef>
                <a:spcPts val="580"/>
              </a:spcBef>
              <a:spcAft>
                <a:spcPts val="0"/>
              </a:spcAft>
              <a:buFontTx/>
              <a:buNone/>
              <a:defRPr/>
            </a:pPr>
            <a:endParaRPr lang="en-US" b="1" dirty="0">
              <a:effectLst>
                <a:outerShdw blurRad="38100" dist="38100" dir="2700000" algn="tl">
                  <a:srgbClr val="000000"/>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557213" indent="-214313" algn="r" rtl="1">
              <a:lnSpc>
                <a:spcPct val="90000"/>
              </a:lnSpc>
              <a:spcBef>
                <a:spcPts val="375"/>
              </a:spcBef>
              <a:buFont typeface="Arial" panose="020B0604020202020204" pitchFamily="34" charset="0"/>
              <a:buChar char="•"/>
              <a:defRPr sz="1800">
                <a:solidFill>
                  <a:schemeClr val="tx1"/>
                </a:solidFill>
                <a:latin typeface="Calibri" panose="020F0502020204030204" pitchFamily="34" charset="0"/>
                <a:cs typeface="Arial" panose="020B0604020202020204" pitchFamily="34" charset="0"/>
              </a:defRPr>
            </a:lvl2pPr>
            <a:lvl3pPr marL="857250" indent="-17145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200150" indent="-1714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1543050" indent="-1714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18859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2288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25717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29146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a:lnSpc>
                <a:spcPct val="100000"/>
              </a:lnSpc>
              <a:spcBef>
                <a:spcPct val="0"/>
              </a:spcBef>
              <a:buFontTx/>
              <a:buNone/>
            </a:pPr>
            <a:fld id="{93F74F77-2CDC-4B6D-AC15-433C11D4AC14}" type="slidenum">
              <a:rPr lang="fa-IR" altLang="fa-IR" sz="900">
                <a:solidFill>
                  <a:srgbClr val="898989"/>
                </a:solidFill>
              </a:rPr>
              <a:pPr algn="l">
                <a:lnSpc>
                  <a:spcPct val="100000"/>
                </a:lnSpc>
                <a:spcBef>
                  <a:spcPct val="0"/>
                </a:spcBef>
                <a:buFontTx/>
                <a:buNone/>
              </a:pPr>
              <a:t>160</a:t>
            </a:fld>
            <a:endParaRPr lang="fa-IR" altLang="fa-IR" sz="900">
              <a:solidFill>
                <a:srgbClr val="898989"/>
              </a:solidFill>
            </a:endParaRPr>
          </a:p>
        </p:txBody>
      </p:sp>
      <p:sp>
        <p:nvSpPr>
          <p:cNvPr id="77828" name="Rectangle 3"/>
          <p:cNvSpPr>
            <a:spLocks noChangeArrowheads="1"/>
          </p:cNvSpPr>
          <p:nvPr/>
        </p:nvSpPr>
        <p:spPr bwMode="auto">
          <a:xfrm>
            <a:off x="1069182" y="1588294"/>
            <a:ext cx="7404497" cy="329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tabLst>
                <a:tab pos="1292225" algn="l"/>
                <a:tab pos="2865438" algn="ctr"/>
                <a:tab pos="3867150" algn="l"/>
                <a:tab pos="4486275" algn="l"/>
              </a:tabLst>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tabLst>
                <a:tab pos="1292225" algn="l"/>
                <a:tab pos="2865438" algn="ctr"/>
                <a:tab pos="3867150" algn="l"/>
                <a:tab pos="4486275" algn="l"/>
              </a:tabLst>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tabLst>
                <a:tab pos="1292225" algn="l"/>
                <a:tab pos="2865438" algn="ctr"/>
                <a:tab pos="3867150" algn="l"/>
                <a:tab pos="4486275" algn="l"/>
              </a:tabLst>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9pPr>
          </a:lstStyle>
          <a:p>
            <a:pPr algn="just" eaLnBrk="0" fontAlgn="base" hangingPunct="0">
              <a:lnSpc>
                <a:spcPct val="115000"/>
              </a:lnSpc>
              <a:spcBef>
                <a:spcPct val="0"/>
              </a:spcBef>
              <a:spcAft>
                <a:spcPts val="281"/>
              </a:spcAft>
              <a:buNone/>
              <a:defRPr/>
            </a:pPr>
            <a:r>
              <a:rPr lang="fa-IR" sz="1800" b="1" dirty="0">
                <a:solidFill>
                  <a:prstClr val="black"/>
                </a:solidFill>
                <a:latin typeface="Times New Roman" panose="02020603050405020304" pitchFamily="18" charset="0"/>
                <a:ea typeface="Times New Roman" panose="02020603050405020304" pitchFamily="18" charset="0"/>
                <a:cs typeface="B Zar"/>
              </a:rPr>
              <a:t>نمونه گیری خوشه ای (</a:t>
            </a:r>
            <a:r>
              <a:rPr lang="en-US" sz="1800" b="1" dirty="0">
                <a:solidFill>
                  <a:prstClr val="black"/>
                </a:solidFill>
                <a:latin typeface="Times New Roman" panose="02020603050405020304" pitchFamily="18" charset="0"/>
                <a:ea typeface="Times New Roman" panose="02020603050405020304" pitchFamily="18" charset="0"/>
                <a:cs typeface="B Zar"/>
              </a:rPr>
              <a:t>Cluster Sampling</a:t>
            </a:r>
            <a:r>
              <a:rPr lang="fa-IR" sz="1800" b="1" dirty="0">
                <a:solidFill>
                  <a:prstClr val="black"/>
                </a:solidFill>
                <a:latin typeface="Times New Roman" panose="02020603050405020304" pitchFamily="18" charset="0"/>
                <a:ea typeface="Times New Roman" panose="02020603050405020304" pitchFamily="18" charset="0"/>
                <a:cs typeface="B Zar"/>
              </a:rPr>
              <a:t>):</a:t>
            </a:r>
          </a:p>
          <a:p>
            <a:pPr algn="just" eaLnBrk="0" fontAlgn="base" hangingPunct="0">
              <a:lnSpc>
                <a:spcPct val="115000"/>
              </a:lnSpc>
              <a:spcBef>
                <a:spcPct val="0"/>
              </a:spcBef>
              <a:spcAft>
                <a:spcPts val="281"/>
              </a:spcAft>
              <a:buNone/>
              <a:defRPr/>
            </a:pPr>
            <a:endParaRPr lang="en-US" sz="1800" dirty="0">
              <a:solidFill>
                <a:prstClr val="black"/>
              </a:solidFill>
            </a:endParaRPr>
          </a:p>
          <a:p>
            <a:pPr marL="257175" indent="-257175" eaLnBrk="0" fontAlgn="base" hangingPunct="0">
              <a:lnSpc>
                <a:spcPct val="100000"/>
              </a:lnSpc>
              <a:spcBef>
                <a:spcPct val="0"/>
              </a:spcBef>
              <a:spcAft>
                <a:spcPct val="0"/>
              </a:spcAft>
              <a:buFont typeface="Wingdings" panose="05000000000000000000" pitchFamily="2" charset="2"/>
              <a:buChar char="§"/>
              <a:defRPr/>
            </a:pPr>
            <a:r>
              <a:rPr lang="fa-IR" sz="1800" b="1" dirty="0">
                <a:solidFill>
                  <a:prstClr val="black"/>
                </a:solidFill>
                <a:latin typeface="Times New Roman" panose="02020603050405020304" pitchFamily="18" charset="0"/>
                <a:ea typeface="B Zar"/>
                <a:cs typeface="B Zar"/>
              </a:rPr>
              <a:t>  </a:t>
            </a:r>
            <a:r>
              <a:rPr lang="fa-IR" sz="1800" dirty="0">
                <a:solidFill>
                  <a:prstClr val="black"/>
                </a:solidFill>
                <a:latin typeface="Times New Roman" panose="02020603050405020304" pitchFamily="18" charset="0"/>
                <a:ea typeface="B Zar"/>
                <a:cs typeface="B Zar"/>
              </a:rPr>
              <a:t>انتخاب گروه هایی از افراد (خوشه ها) به جای انتخاب تک تک آنها نمونه گیری خوشه ای نامیده می شود.</a:t>
            </a:r>
          </a:p>
          <a:p>
            <a:pPr marL="257175" indent="-257175" eaLnBrk="0" fontAlgn="base" hangingPunct="0">
              <a:lnSpc>
                <a:spcPct val="100000"/>
              </a:lnSpc>
              <a:spcBef>
                <a:spcPct val="0"/>
              </a:spcBef>
              <a:spcAft>
                <a:spcPct val="0"/>
              </a:spcAft>
              <a:buFont typeface="Wingdings" panose="05000000000000000000" pitchFamily="2" charset="2"/>
              <a:buChar char="§"/>
              <a:defRPr/>
            </a:pPr>
            <a:r>
              <a:rPr lang="fa-IR" sz="1800" dirty="0">
                <a:solidFill>
                  <a:prstClr val="black"/>
                </a:solidFill>
                <a:latin typeface="Times New Roman" panose="02020603050405020304" pitchFamily="18" charset="0"/>
                <a:ea typeface="B Zar"/>
                <a:cs typeface="B Zar"/>
              </a:rPr>
              <a:t> در هر دو نوع (نمونه گیری طبقه ای و خوشه ای) جامعه را قسمت قسمت می کنیم. تفاوتی که دارد این است که در نمونه گیری طبقه ای نمونه ها، در داخل هر طبقه خیلی به هم نزدیک ولی از یک طبقه به طبقه دیگر خیلی فرق می کند. ولی در نمونه گیری خوشه ای در هر خوشه همه نوع چیزی هست ولی روی هم رفته این خوشه با خوشه دیگر فرق آنچنانی ندارد.</a:t>
            </a:r>
          </a:p>
          <a:p>
            <a:pPr marL="257175" indent="-257175" eaLnBrk="0" fontAlgn="base" hangingPunct="0">
              <a:lnSpc>
                <a:spcPct val="100000"/>
              </a:lnSpc>
              <a:spcBef>
                <a:spcPct val="0"/>
              </a:spcBef>
              <a:spcAft>
                <a:spcPct val="0"/>
              </a:spcAft>
              <a:buFont typeface="Wingdings" panose="05000000000000000000" pitchFamily="2" charset="2"/>
              <a:buChar char="§"/>
              <a:defRPr/>
            </a:pPr>
            <a:endParaRPr lang="fa-IR" sz="1800" dirty="0">
              <a:solidFill>
                <a:prstClr val="black"/>
              </a:solidFill>
              <a:latin typeface="Times New Roman" panose="02020603050405020304" pitchFamily="18" charset="0"/>
              <a:ea typeface="B Zar"/>
              <a:cs typeface="B Zar"/>
            </a:endParaRPr>
          </a:p>
          <a:p>
            <a:pPr marL="257175" indent="-257175" eaLnBrk="0" fontAlgn="base" hangingPunct="0">
              <a:lnSpc>
                <a:spcPct val="100000"/>
              </a:lnSpc>
              <a:spcBef>
                <a:spcPct val="0"/>
              </a:spcBef>
              <a:spcAft>
                <a:spcPct val="0"/>
              </a:spcAft>
              <a:buFont typeface="Wingdings" panose="05000000000000000000" pitchFamily="2" charset="2"/>
              <a:buChar char="§"/>
              <a:defRPr/>
            </a:pPr>
            <a:r>
              <a:rPr lang="fa-IR" sz="1800" dirty="0">
                <a:solidFill>
                  <a:prstClr val="black"/>
                </a:solidFill>
                <a:latin typeface="Times New Roman" panose="02020603050405020304" pitchFamily="18" charset="0"/>
                <a:ea typeface="B Zar"/>
                <a:cs typeface="B Zar"/>
              </a:rPr>
              <a:t> در نمونه گیری خوشه ای ابتدا چند نمونه انتخاب می کنیم. وقتی وارد آنها شدیم، همه را اندازه گیری می کنیم.</a:t>
            </a:r>
            <a:endParaRPr lang="fa-IR" sz="1800" dirty="0">
              <a:solidFill>
                <a:prstClr val="black"/>
              </a:solidFill>
            </a:endParaRPr>
          </a:p>
        </p:txBody>
      </p:sp>
    </p:spTree>
    <p:extLst>
      <p:ext uri="{BB962C8B-B14F-4D97-AF65-F5344CB8AC3E}">
        <p14:creationId xmlns:p14="http://schemas.microsoft.com/office/powerpoint/2010/main" val="1774579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8">
                                            <p:txEl>
                                              <p:pRg st="2" end="2"/>
                                            </p:txEl>
                                          </p:spTgt>
                                        </p:tgtEl>
                                        <p:attrNameLst>
                                          <p:attrName>style.visibility</p:attrName>
                                        </p:attrNameLst>
                                      </p:cBhvr>
                                      <p:to>
                                        <p:strVal val="visible"/>
                                      </p:to>
                                    </p:set>
                                    <p:anim calcmode="lin" valueType="num">
                                      <p:cBhvr additive="base">
                                        <p:cTn id="7" dur="500" fill="hold"/>
                                        <p:tgtEl>
                                          <p:spTgt spid="7782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28">
                                            <p:txEl>
                                              <p:pRg st="3" end="3"/>
                                            </p:txEl>
                                          </p:spTgt>
                                        </p:tgtEl>
                                        <p:attrNameLst>
                                          <p:attrName>style.visibility</p:attrName>
                                        </p:attrNameLst>
                                      </p:cBhvr>
                                      <p:to>
                                        <p:strVal val="visible"/>
                                      </p:to>
                                    </p:set>
                                    <p:anim calcmode="lin" valueType="num">
                                      <p:cBhvr additive="base">
                                        <p:cTn id="13" dur="500" fill="hold"/>
                                        <p:tgtEl>
                                          <p:spTgt spid="7782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28">
                                            <p:txEl>
                                              <p:pRg st="5" end="5"/>
                                            </p:txEl>
                                          </p:spTgt>
                                        </p:tgtEl>
                                        <p:attrNameLst>
                                          <p:attrName>style.visibility</p:attrName>
                                        </p:attrNameLst>
                                      </p:cBhvr>
                                      <p:to>
                                        <p:strVal val="visible"/>
                                      </p:to>
                                    </p:set>
                                    <p:anim calcmode="lin" valueType="num">
                                      <p:cBhvr additive="base">
                                        <p:cTn id="19" dur="500" fill="hold"/>
                                        <p:tgtEl>
                                          <p:spTgt spid="7782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557213" indent="-214313" algn="r" rtl="1">
              <a:lnSpc>
                <a:spcPct val="90000"/>
              </a:lnSpc>
              <a:spcBef>
                <a:spcPts val="375"/>
              </a:spcBef>
              <a:buFont typeface="Arial" panose="020B0604020202020204" pitchFamily="34" charset="0"/>
              <a:buChar char="•"/>
              <a:defRPr sz="1800">
                <a:solidFill>
                  <a:schemeClr val="tx1"/>
                </a:solidFill>
                <a:latin typeface="Calibri" panose="020F0502020204030204" pitchFamily="34" charset="0"/>
                <a:cs typeface="Arial" panose="020B0604020202020204" pitchFamily="34" charset="0"/>
              </a:defRPr>
            </a:lvl2pPr>
            <a:lvl3pPr marL="857250" indent="-17145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200150" indent="-1714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1543050" indent="-1714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18859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2288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25717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29146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a:lnSpc>
                <a:spcPct val="100000"/>
              </a:lnSpc>
              <a:spcBef>
                <a:spcPct val="0"/>
              </a:spcBef>
              <a:buFontTx/>
              <a:buNone/>
            </a:pPr>
            <a:fld id="{82E9D85E-272A-49EE-BC21-740CEC3D74D0}" type="slidenum">
              <a:rPr lang="fa-IR" altLang="fa-IR" sz="900">
                <a:solidFill>
                  <a:srgbClr val="898989"/>
                </a:solidFill>
              </a:rPr>
              <a:pPr algn="l">
                <a:lnSpc>
                  <a:spcPct val="100000"/>
                </a:lnSpc>
                <a:spcBef>
                  <a:spcPct val="0"/>
                </a:spcBef>
                <a:buFontTx/>
                <a:buNone/>
              </a:pPr>
              <a:t>161</a:t>
            </a:fld>
            <a:endParaRPr lang="fa-IR" altLang="fa-IR" sz="900">
              <a:solidFill>
                <a:srgbClr val="898989"/>
              </a:solidFill>
            </a:endParaRPr>
          </a:p>
        </p:txBody>
      </p:sp>
      <p:sp>
        <p:nvSpPr>
          <p:cNvPr id="87043" name="Rectangle 3"/>
          <p:cNvSpPr>
            <a:spLocks noChangeArrowheads="1"/>
          </p:cNvSpPr>
          <p:nvPr/>
        </p:nvSpPr>
        <p:spPr bwMode="auto">
          <a:xfrm>
            <a:off x="1545431" y="1407319"/>
            <a:ext cx="7335441"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0" fontAlgn="base" hangingPunct="0">
              <a:lnSpc>
                <a:spcPct val="100000"/>
              </a:lnSpc>
              <a:spcBef>
                <a:spcPct val="50000"/>
              </a:spcBef>
              <a:spcAft>
                <a:spcPct val="0"/>
              </a:spcAft>
              <a:buFontTx/>
              <a:buNone/>
            </a:pPr>
            <a:r>
              <a:rPr lang="fa-IR" altLang="en-US" sz="2700" b="1">
                <a:solidFill>
                  <a:prstClr val="black"/>
                </a:solidFill>
                <a:latin typeface="Tahoma" panose="020B0604030504040204" pitchFamily="34" charset="0"/>
                <a:cs typeface="Tahoma" panose="020B0604030504040204" pitchFamily="34" charset="0"/>
              </a:rPr>
              <a:t>روش انجام کار:</a:t>
            </a:r>
          </a:p>
          <a:p>
            <a:pPr eaLnBrk="0" fontAlgn="base" hangingPunct="0">
              <a:lnSpc>
                <a:spcPct val="100000"/>
              </a:lnSpc>
              <a:spcBef>
                <a:spcPct val="50000"/>
              </a:spcBef>
              <a:spcAft>
                <a:spcPct val="0"/>
              </a:spcAft>
              <a:buFontTx/>
              <a:buNone/>
            </a:pPr>
            <a:r>
              <a:rPr lang="fa-IR" altLang="en-US" sz="2100">
                <a:solidFill>
                  <a:prstClr val="black"/>
                </a:solidFill>
                <a:latin typeface="Tahoma" panose="020B0604030504040204" pitchFamily="34" charset="0"/>
                <a:cs typeface="Tahoma" panose="020B0604030504040204" pitchFamily="34" charset="0"/>
              </a:rPr>
              <a:t>1.</a:t>
            </a:r>
            <a:r>
              <a:rPr lang="ar-SA" altLang="en-US" sz="2100">
                <a:solidFill>
                  <a:prstClr val="black"/>
                </a:solidFill>
                <a:latin typeface="Tahoma" panose="020B0604030504040204" pitchFamily="34" charset="0"/>
                <a:cs typeface="Tahoma" panose="020B0604030504040204" pitchFamily="34" charset="0"/>
              </a:rPr>
              <a:t>خوشه بندي</a:t>
            </a:r>
            <a:endParaRPr lang="fa-IR" altLang="en-US" sz="2100">
              <a:solidFill>
                <a:prstClr val="black"/>
              </a:solidFill>
              <a:latin typeface="Tahoma" panose="020B0604030504040204" pitchFamily="34" charset="0"/>
              <a:cs typeface="Tahoma" panose="020B0604030504040204" pitchFamily="34" charset="0"/>
            </a:endParaRPr>
          </a:p>
          <a:p>
            <a:pPr eaLnBrk="0" fontAlgn="base" hangingPunct="0">
              <a:lnSpc>
                <a:spcPct val="100000"/>
              </a:lnSpc>
              <a:spcBef>
                <a:spcPct val="50000"/>
              </a:spcBef>
              <a:spcAft>
                <a:spcPct val="0"/>
              </a:spcAft>
              <a:buFontTx/>
              <a:buNone/>
            </a:pPr>
            <a:r>
              <a:rPr lang="fa-IR" altLang="en-US" sz="2100">
                <a:solidFill>
                  <a:prstClr val="black"/>
                </a:solidFill>
                <a:latin typeface="Tahoma" panose="020B0604030504040204" pitchFamily="34" charset="0"/>
                <a:cs typeface="Tahoma" panose="020B0604030504040204" pitchFamily="34" charset="0"/>
              </a:rPr>
              <a:t>2.شماره گذاری</a:t>
            </a:r>
          </a:p>
          <a:p>
            <a:pPr eaLnBrk="0" fontAlgn="base" hangingPunct="0">
              <a:lnSpc>
                <a:spcPct val="100000"/>
              </a:lnSpc>
              <a:spcBef>
                <a:spcPct val="50000"/>
              </a:spcBef>
              <a:spcAft>
                <a:spcPct val="0"/>
              </a:spcAft>
              <a:buFontTx/>
              <a:buNone/>
            </a:pPr>
            <a:r>
              <a:rPr lang="fa-IR" altLang="en-US" sz="2100">
                <a:solidFill>
                  <a:prstClr val="black"/>
                </a:solidFill>
                <a:latin typeface="Tahoma" panose="020B0604030504040204" pitchFamily="34" charset="0"/>
                <a:cs typeface="Tahoma" panose="020B0604030504040204" pitchFamily="34" charset="0"/>
              </a:rPr>
              <a:t>3.انتخاب تصادفی تعداد خوشه های مورد نیاز</a:t>
            </a:r>
          </a:p>
          <a:p>
            <a:pPr eaLnBrk="0" fontAlgn="base" hangingPunct="0">
              <a:lnSpc>
                <a:spcPct val="100000"/>
              </a:lnSpc>
              <a:spcBef>
                <a:spcPct val="50000"/>
              </a:spcBef>
              <a:spcAft>
                <a:spcPct val="0"/>
              </a:spcAft>
              <a:buFontTx/>
              <a:buNone/>
            </a:pPr>
            <a:endParaRPr lang="ar-SA" altLang="en-US" sz="2100">
              <a:solidFill>
                <a:prstClr val="black"/>
              </a:solidFill>
              <a:latin typeface="Tahoma" panose="020B0604030504040204" pitchFamily="34" charset="0"/>
              <a:cs typeface="Tahoma" panose="020B0604030504040204" pitchFamily="34" charset="0"/>
            </a:endParaRPr>
          </a:p>
        </p:txBody>
      </p:sp>
      <p:sp>
        <p:nvSpPr>
          <p:cNvPr id="5" name="Rectangle 4"/>
          <p:cNvSpPr/>
          <p:nvPr/>
        </p:nvSpPr>
        <p:spPr>
          <a:xfrm>
            <a:off x="2870598" y="3744516"/>
            <a:ext cx="5878115" cy="738664"/>
          </a:xfrm>
          <a:prstGeom prst="rect">
            <a:avLst/>
          </a:prstGeom>
        </p:spPr>
        <p:txBody>
          <a:bodyPr>
            <a:spAutoFit/>
          </a:bodyPr>
          <a:lstStyle/>
          <a:p>
            <a:pPr marL="342900" indent="-342900">
              <a:buFont typeface="Wingdings" panose="05000000000000000000" pitchFamily="2" charset="2"/>
              <a:buChar char="q"/>
              <a:defRPr/>
            </a:pPr>
            <a:r>
              <a:rPr lang="ar-SA" altLang="en-US" sz="2100" kern="0" dirty="0">
                <a:solidFill>
                  <a:prstClr val="black"/>
                </a:solidFill>
                <a:latin typeface="Tahoma" panose="020B0604030504040204" pitchFamily="34" charset="0"/>
                <a:ea typeface="Tahoma" panose="020B0604030504040204" pitchFamily="34" charset="0"/>
                <a:cs typeface="Tahoma" panose="020B0604030504040204" pitchFamily="34" charset="0"/>
              </a:rPr>
              <a:t>هرچه تعداد خوشه بيشتر باشد دقت بيشتر است</a:t>
            </a:r>
            <a:endParaRPr lang="fa-IR" sz="135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922160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14201" r="14793"/>
          <a:stretch>
            <a:fillRect/>
          </a:stretch>
        </p:blipFill>
        <p:spPr>
          <a:xfrm>
            <a:off x="1271588" y="1200150"/>
            <a:ext cx="6848475" cy="4352925"/>
          </a:xfrm>
        </p:spPr>
      </p:pic>
      <p:sp>
        <p:nvSpPr>
          <p:cNvPr id="3" name="Rectangle 801"/>
          <p:cNvSpPr>
            <a:spLocks noChangeArrowheads="1"/>
          </p:cNvSpPr>
          <p:nvPr/>
        </p:nvSpPr>
        <p:spPr bwMode="auto">
          <a:xfrm>
            <a:off x="1371600" y="971550"/>
            <a:ext cx="6115050" cy="457200"/>
          </a:xfrm>
          <a:prstGeom prst="rect">
            <a:avLst/>
          </a:prstGeom>
          <a:noFill/>
          <a:ln w="9525">
            <a:noFill/>
            <a:miter lim="800000"/>
            <a:headEnd/>
            <a:tailEnd/>
          </a:ln>
          <a:effectLst/>
        </p:spPr>
        <p:txBody>
          <a:bodyPr/>
          <a:lstStyle/>
          <a:p>
            <a:pPr fontAlgn="base">
              <a:spcBef>
                <a:spcPct val="20000"/>
              </a:spcBef>
              <a:spcAft>
                <a:spcPct val="0"/>
              </a:spcAft>
              <a:buClr>
                <a:srgbClr val="FFFFCC"/>
              </a:buClr>
              <a:buSzPct val="60000"/>
              <a:buFont typeface="Wingdings" pitchFamily="2" charset="2"/>
              <a:buNone/>
              <a:defRPr/>
            </a:pPr>
            <a:r>
              <a:rPr lang="fa-IR" sz="2700" dirty="0">
                <a:solidFill>
                  <a:srgbClr val="FFCC66"/>
                </a:solidFill>
                <a:effectLst>
                  <a:outerShdw blurRad="38100" dist="38100" dir="2700000" algn="tl">
                    <a:srgbClr val="000000"/>
                  </a:outerShdw>
                </a:effectLst>
                <a:latin typeface="Verdana" panose="020B0604030504040204" pitchFamily="34" charset="0"/>
                <a:cs typeface="B Titr" pitchFamily="2" charset="-78"/>
              </a:rPr>
              <a:t>نمونه گيري خوشه اي</a:t>
            </a:r>
            <a:endParaRPr lang="en-US" sz="2700" dirty="0">
              <a:solidFill>
                <a:srgbClr val="FFCC66"/>
              </a:solidFill>
              <a:effectLst>
                <a:outerShdw blurRad="38100" dist="38100" dir="2700000" algn="tl">
                  <a:srgbClr val="000000"/>
                </a:outerShdw>
              </a:effectLst>
              <a:latin typeface="Verdana" panose="020B0604030504040204" pitchFamily="34" charset="0"/>
              <a:cs typeface="B Titr" pitchFamily="2" charset="-78"/>
            </a:endParaRPr>
          </a:p>
        </p:txBody>
      </p:sp>
    </p:spTree>
    <p:extLst>
      <p:ext uri="{BB962C8B-B14F-4D97-AF65-F5344CB8AC3E}">
        <p14:creationId xmlns:p14="http://schemas.microsoft.com/office/powerpoint/2010/main" val="1555587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557213" indent="-214313" algn="r" rtl="1">
              <a:lnSpc>
                <a:spcPct val="90000"/>
              </a:lnSpc>
              <a:spcBef>
                <a:spcPts val="375"/>
              </a:spcBef>
              <a:buFont typeface="Arial" panose="020B0604020202020204" pitchFamily="34" charset="0"/>
              <a:buChar char="•"/>
              <a:defRPr sz="1800">
                <a:solidFill>
                  <a:schemeClr val="tx1"/>
                </a:solidFill>
                <a:latin typeface="Calibri" panose="020F0502020204030204" pitchFamily="34" charset="0"/>
                <a:cs typeface="Arial" panose="020B0604020202020204" pitchFamily="34" charset="0"/>
              </a:defRPr>
            </a:lvl2pPr>
            <a:lvl3pPr marL="857250" indent="-17145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200150" indent="-1714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1543050" indent="-1714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18859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2288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25717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29146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a:lnSpc>
                <a:spcPct val="100000"/>
              </a:lnSpc>
              <a:spcBef>
                <a:spcPct val="0"/>
              </a:spcBef>
              <a:buFontTx/>
              <a:buNone/>
            </a:pPr>
            <a:fld id="{999B4D41-D816-4545-8E15-535ED14199FC}" type="slidenum">
              <a:rPr lang="fa-IR" altLang="fa-IR" sz="900">
                <a:solidFill>
                  <a:srgbClr val="898989"/>
                </a:solidFill>
              </a:rPr>
              <a:pPr algn="l">
                <a:lnSpc>
                  <a:spcPct val="100000"/>
                </a:lnSpc>
                <a:spcBef>
                  <a:spcPct val="0"/>
                </a:spcBef>
                <a:buFontTx/>
                <a:buNone/>
              </a:pPr>
              <a:t>163</a:t>
            </a:fld>
            <a:endParaRPr lang="fa-IR" altLang="fa-IR" sz="900">
              <a:solidFill>
                <a:srgbClr val="898989"/>
              </a:solidFill>
            </a:endParaRPr>
          </a:p>
        </p:txBody>
      </p:sp>
      <p:sp>
        <p:nvSpPr>
          <p:cNvPr id="4" name="Rectangle 3"/>
          <p:cNvSpPr/>
          <p:nvPr/>
        </p:nvSpPr>
        <p:spPr>
          <a:xfrm>
            <a:off x="116682" y="1831182"/>
            <a:ext cx="9027319" cy="3333220"/>
          </a:xfrm>
          <a:prstGeom prst="rect">
            <a:avLst/>
          </a:prstGeom>
        </p:spPr>
        <p:txBody>
          <a:bodyPr>
            <a:spAutoFit/>
          </a:bodyPr>
          <a:lstStyle/>
          <a:p>
            <a:pPr fontAlgn="base">
              <a:lnSpc>
                <a:spcPct val="110000"/>
              </a:lnSpc>
              <a:spcBef>
                <a:spcPct val="10000"/>
              </a:spcBef>
              <a:spcAft>
                <a:spcPct val="0"/>
              </a:spcAft>
              <a:buClr>
                <a:srgbClr val="FFFFCC"/>
              </a:buClr>
              <a:buSzPct val="60000"/>
              <a:defRPr/>
            </a:pPr>
            <a:r>
              <a:rPr lang="fa-IR" b="1" dirty="0">
                <a:ln w="0"/>
                <a:solidFill>
                  <a:prstClr val="black"/>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مزايا</a:t>
            </a:r>
          </a:p>
          <a:p>
            <a:pPr marL="257175" indent="-257175" fontAlgn="base">
              <a:lnSpc>
                <a:spcPct val="110000"/>
              </a:lnSpc>
              <a:spcBef>
                <a:spcPct val="10000"/>
              </a:spcBef>
              <a:spcAft>
                <a:spcPct val="0"/>
              </a:spcAft>
              <a:buClr>
                <a:srgbClr val="FF0000"/>
              </a:buClr>
              <a:buSzPct val="60000"/>
              <a:buFont typeface="Wingdings" panose="05000000000000000000" pitchFamily="2" charset="2"/>
              <a:buChar char="q"/>
              <a:defRPr/>
            </a:pPr>
            <a:r>
              <a:rPr lang="fa-IR" dirty="0">
                <a:ln w="0"/>
                <a:solidFill>
                  <a:prstClr val="black"/>
                </a:solidFill>
                <a:latin typeface="Tahoma" panose="020B0604030504040204" pitchFamily="34" charset="0"/>
                <a:ea typeface="Tahoma" panose="020B0604030504040204" pitchFamily="34" charset="0"/>
                <a:cs typeface="Tahoma" panose="020B0604030504040204" pitchFamily="34" charset="0"/>
              </a:rPr>
              <a:t>در اين روش نيازي به  داشتن فهرست كامل واحدهاي نمونه گيري (چارچوب نمونه گيري) نيست.</a:t>
            </a:r>
          </a:p>
          <a:p>
            <a:pPr marL="257175" indent="-257175" fontAlgn="base">
              <a:lnSpc>
                <a:spcPct val="110000"/>
              </a:lnSpc>
              <a:spcBef>
                <a:spcPct val="10000"/>
              </a:spcBef>
              <a:spcAft>
                <a:spcPct val="0"/>
              </a:spcAft>
              <a:buClr>
                <a:srgbClr val="FF0000"/>
              </a:buClr>
              <a:buSzPct val="60000"/>
              <a:buFont typeface="Wingdings" panose="05000000000000000000" pitchFamily="2" charset="2"/>
              <a:buChar char="q"/>
              <a:defRPr/>
            </a:pPr>
            <a:r>
              <a:rPr lang="fa-IR" dirty="0">
                <a:ln w="0"/>
                <a:solidFill>
                  <a:prstClr val="black"/>
                </a:solidFill>
                <a:latin typeface="Tahoma" panose="020B0604030504040204" pitchFamily="34" charset="0"/>
                <a:ea typeface="Tahoma" panose="020B0604030504040204" pitchFamily="34" charset="0"/>
                <a:cs typeface="Tahoma" panose="020B0604030504040204" pitchFamily="34" charset="0"/>
              </a:rPr>
              <a:t>هزينه مسافرت و منابع مورد نياز براي جمع آوري داده ها كمتر است.</a:t>
            </a:r>
          </a:p>
          <a:p>
            <a:pPr fontAlgn="base">
              <a:lnSpc>
                <a:spcPct val="110000"/>
              </a:lnSpc>
              <a:spcBef>
                <a:spcPct val="10000"/>
              </a:spcBef>
              <a:spcAft>
                <a:spcPct val="0"/>
              </a:spcAft>
              <a:buClr>
                <a:srgbClr val="FF0000"/>
              </a:buClr>
              <a:buSzPct val="60000"/>
              <a:defRPr/>
            </a:pPr>
            <a:endParaRPr lang="fa-IR" dirty="0">
              <a:ln w="0"/>
              <a:solidFill>
                <a:prstClr val="black"/>
              </a:solidFill>
              <a:latin typeface="Tahoma" panose="020B0604030504040204" pitchFamily="34" charset="0"/>
              <a:ea typeface="Tahoma" panose="020B0604030504040204" pitchFamily="34" charset="0"/>
              <a:cs typeface="Tahoma" panose="020B0604030504040204" pitchFamily="34" charset="0"/>
            </a:endParaRPr>
          </a:p>
          <a:p>
            <a:pPr fontAlgn="base">
              <a:lnSpc>
                <a:spcPct val="110000"/>
              </a:lnSpc>
              <a:spcBef>
                <a:spcPct val="10000"/>
              </a:spcBef>
              <a:spcAft>
                <a:spcPct val="0"/>
              </a:spcAft>
              <a:buClr>
                <a:srgbClr val="FF0000"/>
              </a:buClr>
              <a:buSzPct val="60000"/>
              <a:defRPr/>
            </a:pPr>
            <a:r>
              <a:rPr lang="fa-IR" dirty="0">
                <a:ln w="0"/>
                <a:solidFill>
                  <a:prstClr val="black"/>
                </a:solidFill>
                <a:latin typeface="Tahoma" panose="020B0604030504040204" pitchFamily="34" charset="0"/>
                <a:ea typeface="Tahoma" panose="020B0604030504040204" pitchFamily="34" charset="0"/>
                <a:cs typeface="Tahoma" panose="020B0604030504040204" pitchFamily="34" charset="0"/>
              </a:rPr>
              <a:t> </a:t>
            </a:r>
            <a:r>
              <a:rPr lang="fa-IR" b="1" dirty="0">
                <a:ln w="0"/>
                <a:solidFill>
                  <a:prstClr val="black"/>
                </a:solidFill>
                <a:latin typeface="Tahoma" panose="020B0604030504040204" pitchFamily="34" charset="0"/>
                <a:ea typeface="Tahoma" panose="020B0604030504040204" pitchFamily="34" charset="0"/>
                <a:cs typeface="Tahoma" panose="020B0604030504040204" pitchFamily="34" charset="0"/>
              </a:rPr>
              <a:t>معايب</a:t>
            </a:r>
            <a:r>
              <a:rPr lang="fa-IR" dirty="0">
                <a:ln w="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57175" indent="-257175" fontAlgn="base">
              <a:lnSpc>
                <a:spcPct val="110000"/>
              </a:lnSpc>
              <a:spcBef>
                <a:spcPct val="10000"/>
              </a:spcBef>
              <a:spcAft>
                <a:spcPct val="0"/>
              </a:spcAft>
              <a:buClr>
                <a:srgbClr val="FF0000"/>
              </a:buClr>
              <a:buSzPct val="60000"/>
              <a:buFont typeface="Wingdings" panose="05000000000000000000" pitchFamily="2" charset="2"/>
              <a:buChar char="q"/>
              <a:defRPr/>
            </a:pPr>
            <a:r>
              <a:rPr lang="fa-IR" dirty="0">
                <a:ln w="0"/>
                <a:solidFill>
                  <a:prstClr val="black"/>
                </a:solidFill>
                <a:latin typeface="Tahoma" panose="020B0604030504040204" pitchFamily="34" charset="0"/>
                <a:ea typeface="Tahoma" panose="020B0604030504040204" pitchFamily="34" charset="0"/>
                <a:cs typeface="Tahoma" panose="020B0604030504040204" pitchFamily="34" charset="0"/>
              </a:rPr>
              <a:t>اگر هموژنيتي صفت مورد نظر درداخل خوشه ها خيلي زياد باشد، اين روش مناسب نيست.  </a:t>
            </a:r>
          </a:p>
          <a:p>
            <a:pPr marL="257175" indent="-257175" fontAlgn="base">
              <a:lnSpc>
                <a:spcPct val="110000"/>
              </a:lnSpc>
              <a:spcBef>
                <a:spcPct val="10000"/>
              </a:spcBef>
              <a:spcAft>
                <a:spcPct val="0"/>
              </a:spcAft>
              <a:buClr>
                <a:srgbClr val="FF0000"/>
              </a:buClr>
              <a:buSzPct val="60000"/>
              <a:buFont typeface="Wingdings" panose="05000000000000000000" pitchFamily="2" charset="2"/>
              <a:buChar char="q"/>
              <a:defRPr/>
            </a:pPr>
            <a:r>
              <a:rPr lang="fa-IR" dirty="0">
                <a:ln w="0"/>
                <a:solidFill>
                  <a:prstClr val="black"/>
                </a:solidFill>
                <a:latin typeface="Tahoma" panose="020B0604030504040204" pitchFamily="34" charset="0"/>
                <a:ea typeface="Tahoma" panose="020B0604030504040204" pitchFamily="34" charset="0"/>
                <a:cs typeface="Tahoma" panose="020B0604030504040204" pitchFamily="34" charset="0"/>
              </a:rPr>
              <a:t>نسبت به نمونه گیری تصادفی ساده، برای دستیابی به دقت مشابه به حجم نمونه بالاتری نیاز </a:t>
            </a:r>
            <a:r>
              <a:rPr lang="fa-IR" dirty="0">
                <a:ln w="0"/>
                <a:solidFill>
                  <a:prstClr val="black"/>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دارد.</a:t>
            </a:r>
          </a:p>
          <a:p>
            <a:pPr fontAlgn="base">
              <a:lnSpc>
                <a:spcPct val="110000"/>
              </a:lnSpc>
              <a:spcBef>
                <a:spcPct val="10000"/>
              </a:spcBef>
              <a:spcAft>
                <a:spcPct val="0"/>
              </a:spcAft>
              <a:buClr>
                <a:srgbClr val="FFFFCC"/>
              </a:buClr>
              <a:buSzPct val="60000"/>
              <a:buFont typeface="Wingdings" pitchFamily="2" charset="2"/>
              <a:buChar char="n"/>
              <a:defRPr/>
            </a:pPr>
            <a:endParaRPr lang="fa-IR" dirty="0">
              <a:ln w="0"/>
              <a:solidFill>
                <a:prstClr val="black"/>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9092" name="Rectangle 4"/>
          <p:cNvSpPr>
            <a:spLocks noChangeArrowheads="1"/>
          </p:cNvSpPr>
          <p:nvPr/>
        </p:nvSpPr>
        <p:spPr bwMode="auto">
          <a:xfrm>
            <a:off x="2693083" y="1188244"/>
            <a:ext cx="4873450"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tabLst>
                <a:tab pos="1292225" algn="l"/>
                <a:tab pos="2865438" algn="ctr"/>
                <a:tab pos="3867150" algn="l"/>
                <a:tab pos="4486275" algn="l"/>
              </a:tabLst>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tabLst>
                <a:tab pos="1292225" algn="l"/>
                <a:tab pos="2865438" algn="ctr"/>
                <a:tab pos="3867150" algn="l"/>
                <a:tab pos="4486275" algn="l"/>
              </a:tabLst>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tabLst>
                <a:tab pos="1292225" algn="l"/>
                <a:tab pos="2865438" algn="ctr"/>
                <a:tab pos="3867150" algn="l"/>
                <a:tab pos="4486275" algn="l"/>
              </a:tabLst>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9pPr>
          </a:lstStyle>
          <a:p>
            <a:pPr algn="just" eaLnBrk="0" fontAlgn="base" hangingPunct="0">
              <a:lnSpc>
                <a:spcPct val="115000"/>
              </a:lnSpc>
              <a:spcBef>
                <a:spcPct val="0"/>
              </a:spcBef>
              <a:spcAft>
                <a:spcPts val="281"/>
              </a:spcAft>
              <a:buNone/>
            </a:pPr>
            <a:r>
              <a:rPr lang="fa-IR" altLang="fa-IR" sz="1800" b="1">
                <a:solidFill>
                  <a:srgbClr val="000000"/>
                </a:solidFill>
                <a:latin typeface="Tahoma" panose="020B0604030504040204" pitchFamily="34" charset="0"/>
                <a:cs typeface="Tahoma" panose="020B0604030504040204" pitchFamily="34" charset="0"/>
              </a:rPr>
              <a:t>نمونه گیری خوشه ای (</a:t>
            </a:r>
            <a:r>
              <a:rPr lang="en-US" altLang="fa-IR" sz="1800" b="1">
                <a:solidFill>
                  <a:srgbClr val="000000"/>
                </a:solidFill>
                <a:latin typeface="Tahoma" panose="020B0604030504040204" pitchFamily="34" charset="0"/>
                <a:cs typeface="Tahoma" panose="020B0604030504040204" pitchFamily="34" charset="0"/>
              </a:rPr>
              <a:t>Cluster Sampling</a:t>
            </a:r>
            <a:r>
              <a:rPr lang="fa-IR" altLang="fa-IR" sz="1800" b="1">
                <a:solidFill>
                  <a:srgbClr val="000000"/>
                </a:solidFill>
                <a:latin typeface="Tahoma" panose="020B0604030504040204" pitchFamily="34" charset="0"/>
                <a:cs typeface="Tahoma" panose="020B0604030504040204" pitchFamily="34" charset="0"/>
              </a:rPr>
              <a:t>):</a:t>
            </a:r>
            <a:endParaRPr lang="en-US" altLang="fa-IR" sz="180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3259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557213" indent="-214313" algn="r" rtl="1">
              <a:lnSpc>
                <a:spcPct val="90000"/>
              </a:lnSpc>
              <a:spcBef>
                <a:spcPts val="375"/>
              </a:spcBef>
              <a:buFont typeface="Arial" panose="020B0604020202020204" pitchFamily="34" charset="0"/>
              <a:buChar char="•"/>
              <a:defRPr sz="1800">
                <a:solidFill>
                  <a:schemeClr val="tx1"/>
                </a:solidFill>
                <a:latin typeface="Calibri" panose="020F0502020204030204" pitchFamily="34" charset="0"/>
                <a:cs typeface="Arial" panose="020B0604020202020204" pitchFamily="34" charset="0"/>
              </a:defRPr>
            </a:lvl2pPr>
            <a:lvl3pPr marL="857250" indent="-17145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200150" indent="-1714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1543050" indent="-1714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18859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2288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25717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29146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a:lnSpc>
                <a:spcPct val="100000"/>
              </a:lnSpc>
              <a:spcBef>
                <a:spcPct val="0"/>
              </a:spcBef>
              <a:buFontTx/>
              <a:buNone/>
            </a:pPr>
            <a:fld id="{DBD26A00-F4D1-4AE1-9A17-4433D53674C1}" type="slidenum">
              <a:rPr lang="fa-IR" altLang="fa-IR" sz="900">
                <a:solidFill>
                  <a:srgbClr val="898989"/>
                </a:solidFill>
              </a:rPr>
              <a:pPr algn="l">
                <a:lnSpc>
                  <a:spcPct val="100000"/>
                </a:lnSpc>
                <a:spcBef>
                  <a:spcPct val="0"/>
                </a:spcBef>
                <a:buFontTx/>
                <a:buNone/>
              </a:pPr>
              <a:t>164</a:t>
            </a:fld>
            <a:endParaRPr lang="fa-IR" altLang="fa-IR" sz="900">
              <a:solidFill>
                <a:srgbClr val="898989"/>
              </a:solidFill>
            </a:endParaRPr>
          </a:p>
        </p:txBody>
      </p:sp>
      <p:sp>
        <p:nvSpPr>
          <p:cNvPr id="82948" name="Rectangle 3"/>
          <p:cNvSpPr>
            <a:spLocks noChangeArrowheads="1"/>
          </p:cNvSpPr>
          <p:nvPr/>
        </p:nvSpPr>
        <p:spPr bwMode="auto">
          <a:xfrm>
            <a:off x="756048" y="2007394"/>
            <a:ext cx="81355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fa-IR" altLang="fa-IR" sz="1800">
                <a:solidFill>
                  <a:srgbClr val="000000"/>
                </a:solidFill>
                <a:latin typeface="Tahoma" panose="020B0604030504040204" pitchFamily="34" charset="0"/>
                <a:cs typeface="Tahoma" panose="020B0604030504040204" pitchFamily="34" charset="0"/>
              </a:rPr>
              <a:t>فرض کنید می خواهیم قد افراد را از کلاس اول تا پنجم اندازه گیری کنیم. بهتر است از چه نوع نمونه گیری استفاده کنیم؟ </a:t>
            </a:r>
          </a:p>
        </p:txBody>
      </p:sp>
      <p:sp>
        <p:nvSpPr>
          <p:cNvPr id="82949" name="Rectangle 4"/>
          <p:cNvSpPr>
            <a:spLocks noChangeArrowheads="1"/>
          </p:cNvSpPr>
          <p:nvPr/>
        </p:nvSpPr>
        <p:spPr bwMode="auto">
          <a:xfrm>
            <a:off x="906066" y="3442098"/>
            <a:ext cx="78164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fa-IR" altLang="fa-IR" sz="1800">
                <a:solidFill>
                  <a:srgbClr val="000000"/>
                </a:solidFill>
                <a:latin typeface="Tahoma" panose="020B0604030504040204" pitchFamily="34" charset="0"/>
                <a:cs typeface="Tahoma" panose="020B0604030504040204" pitchFamily="34" charset="0"/>
              </a:rPr>
              <a:t>نمونه گیری طبقه ای بهتر است. در هر کلاس بچه ها قدشان حدود هم است ولی از کلاس اول تا پنجم با هم فرق دارند. </a:t>
            </a:r>
          </a:p>
        </p:txBody>
      </p:sp>
      <p:sp>
        <p:nvSpPr>
          <p:cNvPr id="90117" name="TextBox 5"/>
          <p:cNvSpPr txBox="1">
            <a:spLocks noChangeArrowheads="1"/>
          </p:cNvSpPr>
          <p:nvPr/>
        </p:nvSpPr>
        <p:spPr bwMode="auto">
          <a:xfrm>
            <a:off x="5323285" y="1057275"/>
            <a:ext cx="30801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fa-IR" altLang="fa-IR" sz="3000" b="1">
                <a:solidFill>
                  <a:srgbClr val="FF0000"/>
                </a:solidFill>
                <a:latin typeface="Tahoma" panose="020B0604030504040204" pitchFamily="34" charset="0"/>
                <a:cs typeface="Tahoma" panose="020B0604030504040204" pitchFamily="34" charset="0"/>
              </a:rPr>
              <a:t>سوال1 </a:t>
            </a:r>
          </a:p>
        </p:txBody>
      </p:sp>
    </p:spTree>
    <p:extLst>
      <p:ext uri="{BB962C8B-B14F-4D97-AF65-F5344CB8AC3E}">
        <p14:creationId xmlns:p14="http://schemas.microsoft.com/office/powerpoint/2010/main" val="1198931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fade">
                                      <p:cBhvr>
                                        <p:cTn id="7" dur="1000"/>
                                        <p:tgtEl>
                                          <p:spTgt spid="82948"/>
                                        </p:tgtEl>
                                      </p:cBhvr>
                                    </p:animEffect>
                                    <p:anim calcmode="lin" valueType="num">
                                      <p:cBhvr>
                                        <p:cTn id="8" dur="1000" fill="hold"/>
                                        <p:tgtEl>
                                          <p:spTgt spid="82948"/>
                                        </p:tgtEl>
                                        <p:attrNameLst>
                                          <p:attrName>ppt_x</p:attrName>
                                        </p:attrNameLst>
                                      </p:cBhvr>
                                      <p:tavLst>
                                        <p:tav tm="0">
                                          <p:val>
                                            <p:strVal val="#ppt_x"/>
                                          </p:val>
                                        </p:tav>
                                        <p:tav tm="100000">
                                          <p:val>
                                            <p:strVal val="#ppt_x"/>
                                          </p:val>
                                        </p:tav>
                                      </p:tavLst>
                                    </p:anim>
                                    <p:anim calcmode="lin" valueType="num">
                                      <p:cBhvr>
                                        <p:cTn id="9" dur="1000" fill="hold"/>
                                        <p:tgtEl>
                                          <p:spTgt spid="8294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2949">
                                            <p:txEl>
                                              <p:pRg st="0" end="0"/>
                                            </p:txEl>
                                          </p:spTgt>
                                        </p:tgtEl>
                                        <p:attrNameLst>
                                          <p:attrName>style.visibility</p:attrName>
                                        </p:attrNameLst>
                                      </p:cBhvr>
                                      <p:to>
                                        <p:strVal val="visible"/>
                                      </p:to>
                                    </p:set>
                                    <p:animEffect transition="in" filter="fade">
                                      <p:cBhvr>
                                        <p:cTn id="14" dur="1000"/>
                                        <p:tgtEl>
                                          <p:spTgt spid="82949">
                                            <p:txEl>
                                              <p:pRg st="0" end="0"/>
                                            </p:txEl>
                                          </p:spTgt>
                                        </p:tgtEl>
                                      </p:cBhvr>
                                    </p:animEffect>
                                    <p:anim calcmode="lin" valueType="num">
                                      <p:cBhvr>
                                        <p:cTn id="15" dur="1000" fill="hold"/>
                                        <p:tgtEl>
                                          <p:spTgt spid="8294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294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557213" indent="-214313" algn="r" rtl="1">
              <a:lnSpc>
                <a:spcPct val="90000"/>
              </a:lnSpc>
              <a:spcBef>
                <a:spcPts val="375"/>
              </a:spcBef>
              <a:buFont typeface="Arial" panose="020B0604020202020204" pitchFamily="34" charset="0"/>
              <a:buChar char="•"/>
              <a:defRPr sz="1800">
                <a:solidFill>
                  <a:schemeClr val="tx1"/>
                </a:solidFill>
                <a:latin typeface="Calibri" panose="020F0502020204030204" pitchFamily="34" charset="0"/>
                <a:cs typeface="Arial" panose="020B0604020202020204" pitchFamily="34" charset="0"/>
              </a:defRPr>
            </a:lvl2pPr>
            <a:lvl3pPr marL="857250" indent="-17145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200150" indent="-1714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1543050" indent="-1714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18859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2288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25717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2914650" indent="-171450" algn="r" rtl="1"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a:lnSpc>
                <a:spcPct val="100000"/>
              </a:lnSpc>
              <a:spcBef>
                <a:spcPct val="0"/>
              </a:spcBef>
              <a:buFontTx/>
              <a:buNone/>
            </a:pPr>
            <a:fld id="{AFE0D096-2871-40F4-B46B-AF4A61BCFEDD}" type="slidenum">
              <a:rPr lang="fa-IR" altLang="fa-IR" sz="900">
                <a:solidFill>
                  <a:srgbClr val="898989"/>
                </a:solidFill>
              </a:rPr>
              <a:pPr algn="l">
                <a:lnSpc>
                  <a:spcPct val="100000"/>
                </a:lnSpc>
                <a:spcBef>
                  <a:spcPct val="0"/>
                </a:spcBef>
                <a:buFontTx/>
                <a:buNone/>
              </a:pPr>
              <a:t>165</a:t>
            </a:fld>
            <a:endParaRPr lang="fa-IR" altLang="fa-IR" sz="900">
              <a:solidFill>
                <a:srgbClr val="898989"/>
              </a:solidFill>
            </a:endParaRPr>
          </a:p>
        </p:txBody>
      </p:sp>
      <p:sp>
        <p:nvSpPr>
          <p:cNvPr id="4" name="Rectangle 3"/>
          <p:cNvSpPr>
            <a:spLocks noChangeArrowheads="1"/>
          </p:cNvSpPr>
          <p:nvPr/>
        </p:nvSpPr>
        <p:spPr bwMode="auto">
          <a:xfrm>
            <a:off x="265510" y="1581151"/>
            <a:ext cx="859512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Low" eaLnBrk="0" fontAlgn="base" hangingPunct="0">
              <a:lnSpc>
                <a:spcPct val="100000"/>
              </a:lnSpc>
              <a:spcBef>
                <a:spcPct val="0"/>
              </a:spcBef>
              <a:spcAft>
                <a:spcPct val="0"/>
              </a:spcAft>
              <a:buFontTx/>
              <a:buNone/>
            </a:pPr>
            <a:r>
              <a:rPr lang="fa-IR" altLang="fa-IR" sz="2100" b="1">
                <a:solidFill>
                  <a:prstClr val="black"/>
                </a:solidFill>
                <a:latin typeface="Times New Roman" panose="02020603050405020304" pitchFamily="18" charset="0"/>
                <a:ea typeface="Times New Roman" panose="02020603050405020304" pitchFamily="18" charset="0"/>
                <a:cs typeface="B Zar" panose="00000400000000000000" pitchFamily="2" charset="-78"/>
              </a:rPr>
              <a:t>نمونه گيري چند مرحله اي :</a:t>
            </a:r>
            <a:r>
              <a:rPr lang="fa-IR" altLang="fa-IR" sz="2100">
                <a:solidFill>
                  <a:prstClr val="black"/>
                </a:solidFill>
                <a:latin typeface="Times New Roman" panose="02020603050405020304" pitchFamily="18" charset="0"/>
                <a:ea typeface="Times New Roman" panose="02020603050405020304" pitchFamily="18" charset="0"/>
                <a:cs typeface="B Zar" panose="00000400000000000000" pitchFamily="2" charset="-78"/>
              </a:rPr>
              <a:t> در اين روش نمونه گيري ، ابتدا از بين خوشه هاي جمعيت مورد مطالعه به صورت تصادفي نمونه را انتخاب مي كنيم . سپس از افراد هر خوشه نيز به صورت تصادفي تعدادي را انتخاب مي نماييم ، كه در اين صورت نمونه گيري حالت دو مرحله اي پيدا مي كند . </a:t>
            </a:r>
          </a:p>
          <a:p>
            <a:pPr algn="justLow" eaLnBrk="0" fontAlgn="base" hangingPunct="0">
              <a:lnSpc>
                <a:spcPct val="100000"/>
              </a:lnSpc>
              <a:spcBef>
                <a:spcPct val="0"/>
              </a:spcBef>
              <a:spcAft>
                <a:spcPct val="0"/>
              </a:spcAft>
              <a:buFontTx/>
              <a:buNone/>
            </a:pPr>
            <a:endParaRPr lang="fa-IR" altLang="fa-IR" sz="2100">
              <a:solidFill>
                <a:prstClr val="black"/>
              </a:solidFill>
              <a:latin typeface="Times New Roman" panose="02020603050405020304" pitchFamily="18" charset="0"/>
              <a:ea typeface="Times New Roman" panose="02020603050405020304" pitchFamily="18" charset="0"/>
              <a:cs typeface="B Zar" panose="00000400000000000000" pitchFamily="2" charset="-78"/>
            </a:endParaRPr>
          </a:p>
          <a:p>
            <a:pPr algn="justLow" eaLnBrk="0" fontAlgn="base" hangingPunct="0">
              <a:lnSpc>
                <a:spcPct val="100000"/>
              </a:lnSpc>
              <a:spcBef>
                <a:spcPct val="0"/>
              </a:spcBef>
              <a:spcAft>
                <a:spcPct val="0"/>
              </a:spcAft>
              <a:buFontTx/>
              <a:buNone/>
            </a:pPr>
            <a:endParaRPr lang="fa-IR" altLang="fa-IR" sz="2100">
              <a:solidFill>
                <a:prstClr val="black"/>
              </a:solidFill>
              <a:latin typeface="Times New Roman" panose="02020603050405020304" pitchFamily="18" charset="0"/>
              <a:ea typeface="Times New Roman" panose="02020603050405020304" pitchFamily="18" charset="0"/>
              <a:cs typeface="B Zar" panose="00000400000000000000" pitchFamily="2" charset="-78"/>
            </a:endParaRPr>
          </a:p>
          <a:p>
            <a:pPr algn="justLow" eaLnBrk="0" fontAlgn="base" hangingPunct="0">
              <a:lnSpc>
                <a:spcPct val="100000"/>
              </a:lnSpc>
              <a:spcBef>
                <a:spcPct val="0"/>
              </a:spcBef>
              <a:spcAft>
                <a:spcPct val="0"/>
              </a:spcAft>
              <a:buFontTx/>
              <a:buNone/>
            </a:pPr>
            <a:r>
              <a:rPr lang="fa-IR" altLang="fa-IR" sz="2100">
                <a:solidFill>
                  <a:prstClr val="black"/>
                </a:solidFill>
                <a:latin typeface="Times New Roman" panose="02020603050405020304" pitchFamily="18" charset="0"/>
                <a:ea typeface="Times New Roman" panose="02020603050405020304" pitchFamily="18" charset="0"/>
                <a:cs typeface="B Zar" panose="00000400000000000000" pitchFamily="2" charset="-78"/>
              </a:rPr>
              <a:t>چنانچه در داخل خوشه هاي انتخاب شده ( مثل شهرستانها و پروژه هاي ملي ) ، خوشه هاي ديگري ( مثل روستاها ) را انتخاب كنيم  و داخل هر روستاي منتخب شده به طور تصادفي افرادي را انتخاب كنيم ، نمونه گيري حالت سه مرحله اي پيدا مي كند . </a:t>
            </a:r>
            <a:endParaRPr lang="en-US" altLang="fa-IR" sz="2100">
              <a:solidFill>
                <a:prstClr val="black"/>
              </a:solidFill>
              <a:latin typeface="Times New Roman" panose="02020603050405020304" pitchFamily="18" charset="0"/>
              <a:ea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1173822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7A974B1-7D89-4BDE-800F-DE7F6F2F7CDB}" type="slidenum">
              <a:rPr lang="fa-IR" altLang="fa-IR" smtClean="0">
                <a:solidFill>
                  <a:srgbClr val="FFFFFF"/>
                </a:solidFill>
                <a:latin typeface="Century Schoolbook" panose="02040604050505020304" pitchFamily="18" charset="0"/>
                <a:cs typeface="Times New Roman" panose="02020603050405020304" pitchFamily="18" charset="0"/>
              </a:rPr>
              <a:pPr/>
              <a:t>166</a:t>
            </a:fld>
            <a:endParaRPr lang="fa-IR" altLang="fa-IR" smtClean="0">
              <a:solidFill>
                <a:srgbClr val="FFFFFF"/>
              </a:solidFill>
              <a:latin typeface="Century Schoolbook" panose="02040604050505020304" pitchFamily="18" charset="0"/>
              <a:cs typeface="Times New Roman" panose="02020603050405020304" pitchFamily="18" charset="0"/>
            </a:endParaRPr>
          </a:p>
        </p:txBody>
      </p:sp>
      <p:sp>
        <p:nvSpPr>
          <p:cNvPr id="4" name="Rectangle 3"/>
          <p:cNvSpPr/>
          <p:nvPr/>
        </p:nvSpPr>
        <p:spPr>
          <a:xfrm>
            <a:off x="825103" y="1414463"/>
            <a:ext cx="7624763" cy="3234732"/>
          </a:xfrm>
          <a:prstGeom prst="rect">
            <a:avLst/>
          </a:prstGeom>
        </p:spPr>
        <p:txBody>
          <a:bodyPr>
            <a:spAutoFit/>
          </a:bodyPr>
          <a:lstStyle/>
          <a:p>
            <a:pPr eaLnBrk="0" fontAlgn="base" hangingPunct="0">
              <a:lnSpc>
                <a:spcPct val="115000"/>
              </a:lnSpc>
              <a:spcBef>
                <a:spcPct val="0"/>
              </a:spcBef>
              <a:spcAft>
                <a:spcPts val="281"/>
              </a:spcAft>
              <a:tabLst>
                <a:tab pos="969645" algn="l"/>
                <a:tab pos="2149316" algn="ctr"/>
                <a:tab pos="2900363" algn="l"/>
                <a:tab pos="3365183" algn="l"/>
              </a:tabLst>
              <a:defRPr/>
            </a:pPr>
            <a:r>
              <a:rPr lang="fa-IR" sz="2400" b="1" dirty="0">
                <a:solidFill>
                  <a:srgbClr val="FF0000"/>
                </a:solidFill>
                <a:latin typeface="Times New Roman" panose="02020603050405020304" pitchFamily="18" charset="0"/>
                <a:ea typeface="Times New Roman" panose="02020603050405020304" pitchFamily="18" charset="0"/>
                <a:cs typeface="B Zar"/>
              </a:rPr>
              <a:t>نمونه گیری غیراحتمالی (غیرتصادفی):</a:t>
            </a:r>
          </a:p>
          <a:p>
            <a:pPr eaLnBrk="0" fontAlgn="base" hangingPunct="0">
              <a:lnSpc>
                <a:spcPct val="115000"/>
              </a:lnSpc>
              <a:spcBef>
                <a:spcPct val="0"/>
              </a:spcBef>
              <a:spcAft>
                <a:spcPts val="281"/>
              </a:spcAft>
              <a:tabLst>
                <a:tab pos="969645" algn="l"/>
                <a:tab pos="2149316" algn="ctr"/>
                <a:tab pos="2900363" algn="l"/>
                <a:tab pos="3365183" algn="l"/>
              </a:tabLst>
              <a:defRPr/>
            </a:pPr>
            <a:endParaRPr lang="en-US" sz="24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257175" indent="-257175" eaLnBrk="0" fontAlgn="base" hangingPunct="0">
              <a:spcBef>
                <a:spcPct val="0"/>
              </a:spcBef>
              <a:spcAft>
                <a:spcPct val="0"/>
              </a:spcAft>
              <a:buFont typeface="Wingdings" panose="05000000000000000000" pitchFamily="2" charset="2"/>
              <a:buChar char="§"/>
              <a:defRPr/>
            </a:pPr>
            <a:r>
              <a:rPr lang="fa-IR" b="1" dirty="0">
                <a:solidFill>
                  <a:prstClr val="black"/>
                </a:solidFill>
                <a:latin typeface="Times New Roman" panose="02020603050405020304" pitchFamily="18" charset="0"/>
                <a:ea typeface="Times New Roman" panose="02020603050405020304" pitchFamily="18" charset="0"/>
                <a:cs typeface="B Zar"/>
              </a:rPr>
              <a:t> </a:t>
            </a:r>
            <a:r>
              <a:rPr lang="fa-IR" dirty="0">
                <a:solidFill>
                  <a:prstClr val="black"/>
                </a:solidFill>
                <a:latin typeface="Times New Roman" panose="02020603050405020304" pitchFamily="18" charset="0"/>
                <a:ea typeface="Times New Roman" panose="02020603050405020304" pitchFamily="18" charset="0"/>
                <a:cs typeface="B Zar"/>
              </a:rPr>
              <a:t>در این نوع نمونه گیری احتمال انتخاب اجزای گوناگون جمعیت مورد مطالعه نامعلوم است. بنابراین ممکن است بعضی اجزا زیاد و بعضی کم انتخاب شوند.</a:t>
            </a:r>
          </a:p>
          <a:p>
            <a:pPr marL="257175" indent="-257175" eaLnBrk="0" fontAlgn="base" hangingPunct="0">
              <a:spcBef>
                <a:spcPct val="0"/>
              </a:spcBef>
              <a:spcAft>
                <a:spcPct val="0"/>
              </a:spcAft>
              <a:buFont typeface="Wingdings" panose="05000000000000000000" pitchFamily="2" charset="2"/>
              <a:buChar char="§"/>
              <a:defRPr/>
            </a:pPr>
            <a:endParaRPr lang="fa-IR" dirty="0">
              <a:solidFill>
                <a:prstClr val="black"/>
              </a:solidFill>
              <a:latin typeface="Times New Roman" panose="02020603050405020304" pitchFamily="18" charset="0"/>
              <a:ea typeface="Times New Roman" panose="02020603050405020304" pitchFamily="18" charset="0"/>
              <a:cs typeface="B Zar"/>
            </a:endParaRPr>
          </a:p>
          <a:p>
            <a:pPr marL="257175" indent="-257175" eaLnBrk="0" fontAlgn="base" hangingPunct="0">
              <a:spcBef>
                <a:spcPct val="0"/>
              </a:spcBef>
              <a:spcAft>
                <a:spcPct val="0"/>
              </a:spcAft>
              <a:buFont typeface="Wingdings" panose="05000000000000000000" pitchFamily="2" charset="2"/>
              <a:buChar char="§"/>
              <a:defRPr/>
            </a:pPr>
            <a:r>
              <a:rPr lang="fa-IR" dirty="0">
                <a:solidFill>
                  <a:prstClr val="black"/>
                </a:solidFill>
                <a:latin typeface="Times New Roman" panose="02020603050405020304" pitchFamily="18" charset="0"/>
                <a:ea typeface="Times New Roman" panose="02020603050405020304" pitchFamily="18" charset="0"/>
                <a:cs typeface="B Zar"/>
              </a:rPr>
              <a:t> این روش نمونه گیری اختصاصاً جهت پیش آزمایی طرحهای </a:t>
            </a:r>
            <a:r>
              <a:rPr lang="fa-IR" dirty="0">
                <a:solidFill>
                  <a:srgbClr val="FF0000"/>
                </a:solidFill>
                <a:latin typeface="Times New Roman" panose="02020603050405020304" pitchFamily="18" charset="0"/>
                <a:ea typeface="Times New Roman" panose="02020603050405020304" pitchFamily="18" charset="0"/>
                <a:cs typeface="B Zar"/>
              </a:rPr>
              <a:t>مربوط به رفتار و نظرات </a:t>
            </a:r>
            <a:r>
              <a:rPr lang="fa-IR" dirty="0">
                <a:solidFill>
                  <a:prstClr val="black"/>
                </a:solidFill>
                <a:latin typeface="Times New Roman" panose="02020603050405020304" pitchFamily="18" charset="0"/>
                <a:ea typeface="Times New Roman" panose="02020603050405020304" pitchFamily="18" charset="0"/>
                <a:cs typeface="B Zar"/>
              </a:rPr>
              <a:t>در بعضی جاها که هدف فقط به دست آوردن تصوری از پراکندگی متغیرهای اصلی در جامعه است، سودمند است.</a:t>
            </a:r>
          </a:p>
          <a:p>
            <a:pPr marL="257175" indent="-257175" eaLnBrk="0" fontAlgn="base" hangingPunct="0">
              <a:spcBef>
                <a:spcPct val="0"/>
              </a:spcBef>
              <a:spcAft>
                <a:spcPct val="0"/>
              </a:spcAft>
              <a:buFont typeface="Wingdings" panose="05000000000000000000" pitchFamily="2" charset="2"/>
              <a:buChar char="§"/>
              <a:defRPr/>
            </a:pPr>
            <a:endParaRPr lang="fa-IR" dirty="0">
              <a:solidFill>
                <a:prstClr val="black"/>
              </a:solidFill>
              <a:latin typeface="Times New Roman" panose="02020603050405020304" pitchFamily="18" charset="0"/>
              <a:ea typeface="Times New Roman" panose="02020603050405020304" pitchFamily="18" charset="0"/>
              <a:cs typeface="B Zar"/>
            </a:endParaRPr>
          </a:p>
          <a:p>
            <a:pPr marL="257175" indent="-257175" eaLnBrk="0" fontAlgn="base" hangingPunct="0">
              <a:spcBef>
                <a:spcPct val="0"/>
              </a:spcBef>
              <a:spcAft>
                <a:spcPct val="0"/>
              </a:spcAft>
              <a:buFont typeface="Wingdings" panose="05000000000000000000" pitchFamily="2" charset="2"/>
              <a:buChar char="§"/>
              <a:defRPr/>
            </a:pPr>
            <a:r>
              <a:rPr lang="fa-IR" dirty="0">
                <a:solidFill>
                  <a:prstClr val="black"/>
                </a:solidFill>
                <a:latin typeface="Times New Roman" panose="02020603050405020304" pitchFamily="18" charset="0"/>
                <a:ea typeface="Times New Roman" panose="02020603050405020304" pitchFamily="18" charset="0"/>
                <a:cs typeface="B Zar"/>
              </a:rPr>
              <a:t> غالباً از دو نوع نمونه گیری غیراحتمالی (نمونه گیری آسان و نمونه گیری سهمیه ای) استفاده می شود که کمتر به شانس و تصادف و بیشتر به راحت بودن و در دسترس بودن بستگی دارد. </a:t>
            </a:r>
            <a:endParaRPr lang="fa-IR" dirty="0">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2722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8DC2E22-094E-401E-A6D7-2EE30B3E00DD}" type="slidenum">
              <a:rPr lang="en-US" altLang="fa-IR" smtClean="0">
                <a:solidFill>
                  <a:srgbClr val="FFFFFF"/>
                </a:solidFill>
                <a:latin typeface="Century Schoolbook" panose="02040604050505020304" pitchFamily="18" charset="0"/>
              </a:rPr>
              <a:pPr/>
              <a:t>167</a:t>
            </a:fld>
            <a:endParaRPr lang="en-US" altLang="fa-IR" smtClean="0">
              <a:solidFill>
                <a:srgbClr val="FFFFFF"/>
              </a:solidFill>
              <a:latin typeface="Century Schoolbook" panose="02040604050505020304" pitchFamily="18" charset="0"/>
            </a:endParaRPr>
          </a:p>
        </p:txBody>
      </p:sp>
      <p:sp>
        <p:nvSpPr>
          <p:cNvPr id="86019" name="Rectangle 2"/>
          <p:cNvSpPr>
            <a:spLocks noChangeArrowheads="1"/>
          </p:cNvSpPr>
          <p:nvPr/>
        </p:nvSpPr>
        <p:spPr bwMode="auto">
          <a:xfrm>
            <a:off x="353616" y="1063229"/>
            <a:ext cx="8285559"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a-IR" altLang="fa-IR" sz="2100" b="1">
                <a:solidFill>
                  <a:srgbClr val="FF0000"/>
                </a:solidFill>
                <a:latin typeface="Tahoma" panose="020B0604030504040204" pitchFamily="34" charset="0"/>
                <a:cs typeface="Tahoma" panose="020B0604030504040204" pitchFamily="34" charset="0"/>
              </a:rPr>
              <a:t>نمونه گیری آسان:</a:t>
            </a:r>
          </a:p>
          <a:p>
            <a:pPr eaLnBrk="0" fontAlgn="base" hangingPunct="0">
              <a:spcBef>
                <a:spcPct val="0"/>
              </a:spcBef>
              <a:spcAft>
                <a:spcPct val="0"/>
              </a:spcAft>
            </a:pPr>
            <a:endParaRPr lang="fa-IR" altLang="fa-IR" sz="2100">
              <a:solidFill>
                <a:prstClr val="black"/>
              </a:solidFill>
              <a:latin typeface="Tahoma" panose="020B0604030504040204" pitchFamily="34" charset="0"/>
              <a:cs typeface="Tahoma" panose="020B0604030504040204" pitchFamily="34" charset="0"/>
            </a:endParaRPr>
          </a:p>
          <a:p>
            <a:pPr eaLnBrk="0" fontAlgn="base" hangingPunct="0">
              <a:spcBef>
                <a:spcPct val="0"/>
              </a:spcBef>
              <a:spcAft>
                <a:spcPct val="0"/>
              </a:spcAft>
            </a:pPr>
            <a:r>
              <a:rPr lang="fa-IR" altLang="fa-IR" sz="2100">
                <a:solidFill>
                  <a:prstClr val="black"/>
                </a:solidFill>
                <a:latin typeface="Tahoma" panose="020B0604030504040204" pitchFamily="34" charset="0"/>
                <a:cs typeface="Tahoma" panose="020B0604030504040204" pitchFamily="34" charset="0"/>
              </a:rPr>
              <a:t> یک روش نمونه گیری است که برای آسانی کار از آن استفاده می شود نمونه ازبخشی از جمعیت که در دسترس تر است انتخاب می شود.</a:t>
            </a:r>
          </a:p>
          <a:p>
            <a:pPr eaLnBrk="0" fontAlgn="base" hangingPunct="0">
              <a:spcBef>
                <a:spcPct val="0"/>
              </a:spcBef>
              <a:spcAft>
                <a:spcPct val="0"/>
              </a:spcAft>
            </a:pPr>
            <a:endParaRPr lang="fa-IR" altLang="fa-IR" sz="2100">
              <a:solidFill>
                <a:prstClr val="black"/>
              </a:solidFill>
              <a:latin typeface="Tahoma" panose="020B0604030504040204" pitchFamily="34" charset="0"/>
              <a:cs typeface="Tahoma" panose="020B0604030504040204" pitchFamily="34" charset="0"/>
            </a:endParaRPr>
          </a:p>
          <a:p>
            <a:pPr eaLnBrk="0" fontAlgn="base" hangingPunct="0">
              <a:spcBef>
                <a:spcPct val="0"/>
              </a:spcBef>
              <a:spcAft>
                <a:spcPct val="0"/>
              </a:spcAft>
            </a:pPr>
            <a:r>
              <a:rPr lang="fa-IR" altLang="fa-IR" sz="2100">
                <a:solidFill>
                  <a:prstClr val="black"/>
                </a:solidFill>
                <a:latin typeface="Tahoma" panose="020B0604030504040204" pitchFamily="34" charset="0"/>
                <a:cs typeface="Tahoma" panose="020B0604030504040204" pitchFamily="34" charset="0"/>
              </a:rPr>
              <a:t>به طور مثال اگر از مردم در مورد گرانی شکر، صبح زود در فروشگاهی پرسش کنیم. طبیعی است که جمع آوری مطالب بر اساس افراد مراجعه کننده است.</a:t>
            </a:r>
          </a:p>
          <a:p>
            <a:pPr eaLnBrk="0" fontAlgn="base" hangingPunct="0">
              <a:spcBef>
                <a:spcPct val="0"/>
              </a:spcBef>
              <a:spcAft>
                <a:spcPct val="0"/>
              </a:spcAft>
            </a:pPr>
            <a:endParaRPr lang="fa-IR" altLang="fa-IR" sz="2100">
              <a:solidFill>
                <a:prstClr val="black"/>
              </a:solidFill>
              <a:latin typeface="Tahoma" panose="020B0604030504040204" pitchFamily="34" charset="0"/>
              <a:cs typeface="Tahoma" panose="020B0604030504040204" pitchFamily="34" charset="0"/>
            </a:endParaRPr>
          </a:p>
          <a:p>
            <a:pPr eaLnBrk="0" fontAlgn="base" hangingPunct="0">
              <a:spcBef>
                <a:spcPct val="0"/>
              </a:spcBef>
              <a:spcAft>
                <a:spcPct val="0"/>
              </a:spcAft>
            </a:pPr>
            <a:r>
              <a:rPr lang="fa-IR" altLang="fa-IR" sz="2100">
                <a:solidFill>
                  <a:prstClr val="black"/>
                </a:solidFill>
                <a:latin typeface="Tahoma" panose="020B0604030504040204" pitchFamily="34" charset="0"/>
                <a:cs typeface="Tahoma" panose="020B0604030504040204" pitchFamily="34" charset="0"/>
              </a:rPr>
              <a:t> اشکال نمونه گیری آسان این است که ممکن است نمونه انتخاب شده معرف جامعه نباشد.</a:t>
            </a:r>
          </a:p>
        </p:txBody>
      </p:sp>
    </p:spTree>
    <p:extLst>
      <p:ext uri="{BB962C8B-B14F-4D97-AF65-F5344CB8AC3E}">
        <p14:creationId xmlns:p14="http://schemas.microsoft.com/office/powerpoint/2010/main" val="1458168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6019">
                                            <p:txEl>
                                              <p:pRg st="2" end="2"/>
                                            </p:txEl>
                                          </p:spTgt>
                                        </p:tgtEl>
                                        <p:attrNameLst>
                                          <p:attrName>style.visibility</p:attrName>
                                        </p:attrNameLst>
                                      </p:cBhvr>
                                      <p:to>
                                        <p:strVal val="visible"/>
                                      </p:to>
                                    </p:set>
                                    <p:animEffect transition="in" filter="fade">
                                      <p:cBhvr>
                                        <p:cTn id="7" dur="1000"/>
                                        <p:tgtEl>
                                          <p:spTgt spid="86019">
                                            <p:txEl>
                                              <p:pRg st="2" end="2"/>
                                            </p:txEl>
                                          </p:spTgt>
                                        </p:tgtEl>
                                      </p:cBhvr>
                                    </p:animEffect>
                                    <p:anim calcmode="lin" valueType="num">
                                      <p:cBhvr>
                                        <p:cTn id="8" dur="10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60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6019">
                                            <p:txEl>
                                              <p:pRg st="4" end="4"/>
                                            </p:txEl>
                                          </p:spTgt>
                                        </p:tgtEl>
                                        <p:attrNameLst>
                                          <p:attrName>style.visibility</p:attrName>
                                        </p:attrNameLst>
                                      </p:cBhvr>
                                      <p:to>
                                        <p:strVal val="visible"/>
                                      </p:to>
                                    </p:set>
                                    <p:animEffect transition="in" filter="fade">
                                      <p:cBhvr>
                                        <p:cTn id="14" dur="1000"/>
                                        <p:tgtEl>
                                          <p:spTgt spid="86019">
                                            <p:txEl>
                                              <p:pRg st="4" end="4"/>
                                            </p:txEl>
                                          </p:spTgt>
                                        </p:tgtEl>
                                      </p:cBhvr>
                                    </p:animEffect>
                                    <p:anim calcmode="lin" valueType="num">
                                      <p:cBhvr>
                                        <p:cTn id="15" dur="10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60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6019">
                                            <p:txEl>
                                              <p:pRg st="6" end="6"/>
                                            </p:txEl>
                                          </p:spTgt>
                                        </p:tgtEl>
                                        <p:attrNameLst>
                                          <p:attrName>style.visibility</p:attrName>
                                        </p:attrNameLst>
                                      </p:cBhvr>
                                      <p:to>
                                        <p:strVal val="visible"/>
                                      </p:to>
                                    </p:set>
                                    <p:animEffect transition="in" filter="fade">
                                      <p:cBhvr>
                                        <p:cTn id="21" dur="1000"/>
                                        <p:tgtEl>
                                          <p:spTgt spid="86019">
                                            <p:txEl>
                                              <p:pRg st="6" end="6"/>
                                            </p:txEl>
                                          </p:spTgt>
                                        </p:tgtEl>
                                      </p:cBhvr>
                                    </p:animEffect>
                                    <p:anim calcmode="lin" valueType="num">
                                      <p:cBhvr>
                                        <p:cTn id="22" dur="1000" fill="hold"/>
                                        <p:tgtEl>
                                          <p:spTgt spid="86019">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60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27BC083-68E7-4BE1-958A-B77086C2CF44}" type="slidenum">
              <a:rPr lang="en-US" altLang="fa-IR" smtClean="0">
                <a:solidFill>
                  <a:srgbClr val="FFFFFF"/>
                </a:solidFill>
                <a:latin typeface="Century Schoolbook" panose="02040604050505020304" pitchFamily="18" charset="0"/>
              </a:rPr>
              <a:pPr/>
              <a:t>168</a:t>
            </a:fld>
            <a:endParaRPr lang="en-US" altLang="fa-IR" smtClean="0">
              <a:solidFill>
                <a:srgbClr val="FFFFFF"/>
              </a:solidFill>
              <a:latin typeface="Century Schoolbook" panose="02040604050505020304" pitchFamily="18" charset="0"/>
            </a:endParaRPr>
          </a:p>
        </p:txBody>
      </p:sp>
      <p:sp>
        <p:nvSpPr>
          <p:cNvPr id="114691" name="Rectangle 2"/>
          <p:cNvSpPr>
            <a:spLocks noChangeArrowheads="1"/>
          </p:cNvSpPr>
          <p:nvPr/>
        </p:nvSpPr>
        <p:spPr bwMode="auto">
          <a:xfrm>
            <a:off x="560785" y="1256110"/>
            <a:ext cx="7942659" cy="319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1pPr>
            <a:lvl2pPr marL="742950" indent="-285750">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2pPr>
            <a:lvl3pPr marL="1143000" indent="-228600">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3pPr>
            <a:lvl4pPr marL="1600200" indent="-228600">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4pPr>
            <a:lvl5pPr marL="2057400" indent="-228600">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1292225" algn="l"/>
                <a:tab pos="2865438" algn="ctr"/>
                <a:tab pos="3867150" algn="l"/>
                <a:tab pos="4486275" algn="l"/>
              </a:tabLst>
              <a:defRPr>
                <a:solidFill>
                  <a:schemeClr val="tx1"/>
                </a:solidFill>
                <a:latin typeface="Calibri" panose="020F0502020204030204" pitchFamily="34" charset="0"/>
                <a:cs typeface="Arial" panose="020B0604020202020204" pitchFamily="34" charset="0"/>
              </a:defRPr>
            </a:lvl9pPr>
          </a:lstStyle>
          <a:p>
            <a:pPr eaLnBrk="0" fontAlgn="base" hangingPunct="0">
              <a:lnSpc>
                <a:spcPct val="115000"/>
              </a:lnSpc>
              <a:spcBef>
                <a:spcPct val="0"/>
              </a:spcBef>
              <a:spcAft>
                <a:spcPts val="281"/>
              </a:spcAft>
              <a:buFont typeface="Wingdings" panose="05000000000000000000" pitchFamily="2" charset="2"/>
              <a:buChar char="§"/>
            </a:pPr>
            <a:r>
              <a:rPr lang="fa-IR" altLang="fa-IR" b="1">
                <a:solidFill>
                  <a:srgbClr val="FF0000"/>
                </a:solidFill>
                <a:latin typeface="Arial" panose="020B0604020202020204" pitchFamily="34" charset="0"/>
                <a:cs typeface="Times New Roman" panose="02020603050405020304" pitchFamily="18" charset="0"/>
              </a:rPr>
              <a:t>نمونه برداری سهمیه ای:</a:t>
            </a:r>
          </a:p>
          <a:p>
            <a:pPr eaLnBrk="0" fontAlgn="base" hangingPunct="0">
              <a:lnSpc>
                <a:spcPct val="115000"/>
              </a:lnSpc>
              <a:spcBef>
                <a:spcPct val="0"/>
              </a:spcBef>
              <a:spcAft>
                <a:spcPts val="281"/>
              </a:spcAft>
              <a:buFont typeface="Wingdings" panose="05000000000000000000" pitchFamily="2" charset="2"/>
              <a:buChar char="§"/>
            </a:pPr>
            <a:endParaRPr lang="fa-IR" altLang="fa-IR" b="1">
              <a:solidFill>
                <a:srgbClr val="FF0000"/>
              </a:solidFill>
              <a:latin typeface="Arial" panose="020B0604020202020204" pitchFamily="34" charset="0"/>
              <a:cs typeface="Times New Roman" panose="02020603050405020304" pitchFamily="18" charset="0"/>
            </a:endParaRPr>
          </a:p>
          <a:p>
            <a:pPr eaLnBrk="0" fontAlgn="base" hangingPunct="0">
              <a:lnSpc>
                <a:spcPct val="115000"/>
              </a:lnSpc>
              <a:spcBef>
                <a:spcPct val="0"/>
              </a:spcBef>
              <a:spcAft>
                <a:spcPts val="281"/>
              </a:spcAft>
              <a:buFont typeface="Wingdings" panose="05000000000000000000" pitchFamily="2" charset="2"/>
              <a:buChar char="§"/>
            </a:pPr>
            <a:r>
              <a:rPr lang="fa-IR" altLang="fa-IR" b="1">
                <a:solidFill>
                  <a:srgbClr val="FF0000"/>
                </a:solidFill>
                <a:latin typeface="Arial" panose="020B0604020202020204" pitchFamily="34" charset="0"/>
                <a:cs typeface="Times New Roman" panose="02020603050405020304" pitchFamily="18" charset="0"/>
              </a:rPr>
              <a:t> </a:t>
            </a:r>
            <a:r>
              <a:rPr lang="fa-IR" altLang="fa-IR">
                <a:solidFill>
                  <a:prstClr val="black"/>
                </a:solidFill>
                <a:latin typeface="Arial" panose="020B0604020202020204" pitchFamily="34" charset="0"/>
                <a:cs typeface="Times New Roman" panose="02020603050405020304" pitchFamily="18" charset="0"/>
              </a:rPr>
              <a:t>روشی از نمونه گیری است که بر اساس آن از حضور کلیه اجزای شناخته شده جامعه و نمونه اطمینان حاصل می شود.</a:t>
            </a:r>
          </a:p>
          <a:p>
            <a:pPr eaLnBrk="0" fontAlgn="base" hangingPunct="0">
              <a:lnSpc>
                <a:spcPct val="115000"/>
              </a:lnSpc>
              <a:spcBef>
                <a:spcPct val="0"/>
              </a:spcBef>
              <a:spcAft>
                <a:spcPts val="281"/>
              </a:spcAft>
              <a:buFont typeface="Wingdings" panose="05000000000000000000" pitchFamily="2" charset="2"/>
              <a:buChar char="§"/>
            </a:pPr>
            <a:endParaRPr lang="fa-IR" altLang="fa-IR">
              <a:solidFill>
                <a:prstClr val="black"/>
              </a:solidFill>
              <a:latin typeface="Arial" panose="020B0604020202020204" pitchFamily="34" charset="0"/>
              <a:cs typeface="Times New Roman" panose="02020603050405020304" pitchFamily="18" charset="0"/>
            </a:endParaRPr>
          </a:p>
          <a:p>
            <a:pPr eaLnBrk="0" fontAlgn="base" hangingPunct="0">
              <a:lnSpc>
                <a:spcPct val="115000"/>
              </a:lnSpc>
              <a:spcBef>
                <a:spcPct val="0"/>
              </a:spcBef>
              <a:spcAft>
                <a:spcPts val="281"/>
              </a:spcAft>
              <a:buFont typeface="Wingdings" panose="05000000000000000000" pitchFamily="2" charset="2"/>
              <a:buChar char="§"/>
            </a:pPr>
            <a:r>
              <a:rPr lang="fa-IR" altLang="fa-IR">
                <a:solidFill>
                  <a:prstClr val="black"/>
                </a:solidFill>
                <a:latin typeface="Arial" panose="020B0604020202020204" pitchFamily="34" charset="0"/>
                <a:cs typeface="Times New Roman" panose="02020603050405020304" pitchFamily="18" charset="0"/>
              </a:rPr>
              <a:t> در این روش کار سعی می شود که تناسب اجزا در نمونه برابر جامعه باشد. </a:t>
            </a:r>
          </a:p>
          <a:p>
            <a:pPr eaLnBrk="0" fontAlgn="base" hangingPunct="0">
              <a:lnSpc>
                <a:spcPct val="115000"/>
              </a:lnSpc>
              <a:spcBef>
                <a:spcPct val="0"/>
              </a:spcBef>
              <a:spcAft>
                <a:spcPts val="281"/>
              </a:spcAft>
              <a:buFont typeface="Wingdings" panose="05000000000000000000" pitchFamily="2" charset="2"/>
              <a:buChar char="§"/>
            </a:pPr>
            <a:endParaRPr lang="fa-IR" altLang="fa-IR">
              <a:solidFill>
                <a:prstClr val="black"/>
              </a:solidFill>
              <a:latin typeface="Arial" panose="020B0604020202020204" pitchFamily="34" charset="0"/>
              <a:cs typeface="Times New Roman" panose="02020603050405020304" pitchFamily="18" charset="0"/>
            </a:endParaRPr>
          </a:p>
          <a:p>
            <a:pPr eaLnBrk="0" fontAlgn="base" hangingPunct="0">
              <a:lnSpc>
                <a:spcPct val="115000"/>
              </a:lnSpc>
              <a:spcBef>
                <a:spcPct val="0"/>
              </a:spcBef>
              <a:spcAft>
                <a:spcPts val="281"/>
              </a:spcAft>
              <a:buFont typeface="Wingdings" panose="05000000000000000000" pitchFamily="2" charset="2"/>
              <a:buChar char="§"/>
            </a:pPr>
            <a:r>
              <a:rPr lang="fa-IR" altLang="fa-IR">
                <a:solidFill>
                  <a:prstClr val="black"/>
                </a:solidFill>
                <a:latin typeface="Arial" panose="020B0604020202020204" pitchFamily="34" charset="0"/>
                <a:cs typeface="Times New Roman" panose="02020603050405020304" pitchFamily="18" charset="0"/>
              </a:rPr>
              <a:t>محقق تا جایی مصاحبه با مردم را در هر یک از اجزا و گروههای شناخته شده ادامه می دهد که سهمیه ای از آن گروه برای نمونه تأمین گردد و حجم نمونه تابع ضوابط خاصی است.</a:t>
            </a:r>
            <a:endParaRPr lang="en-US" altLang="fa-IR">
              <a:solidFill>
                <a:prstClr val="black"/>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93223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barn(inVertical)">
                                      <p:cBhvr>
                                        <p:cTn id="7" dur="500"/>
                                        <p:tgtEl>
                                          <p:spTgt spid="114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D561027-F189-49C8-AF25-E5E09C1220CD}" type="slidenum">
              <a:rPr lang="en-US" altLang="fa-IR" smtClean="0">
                <a:solidFill>
                  <a:srgbClr val="FFFFFF"/>
                </a:solidFill>
                <a:latin typeface="Century Schoolbook" panose="02040604050505020304" pitchFamily="18" charset="0"/>
              </a:rPr>
              <a:pPr/>
              <a:t>169</a:t>
            </a:fld>
            <a:endParaRPr lang="en-US" altLang="fa-IR" smtClean="0">
              <a:solidFill>
                <a:srgbClr val="FFFFFF"/>
              </a:solidFill>
              <a:latin typeface="Century Schoolbook" panose="02040604050505020304" pitchFamily="18" charset="0"/>
            </a:endParaRPr>
          </a:p>
        </p:txBody>
      </p:sp>
      <p:sp>
        <p:nvSpPr>
          <p:cNvPr id="100355" name="Rectangle 2"/>
          <p:cNvSpPr>
            <a:spLocks noChangeArrowheads="1"/>
          </p:cNvSpPr>
          <p:nvPr/>
        </p:nvSpPr>
        <p:spPr bwMode="auto">
          <a:xfrm>
            <a:off x="1106091" y="1400175"/>
            <a:ext cx="7252097"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lnSpc>
                <a:spcPct val="150000"/>
              </a:lnSpc>
              <a:spcBef>
                <a:spcPct val="0"/>
              </a:spcBef>
              <a:spcAft>
                <a:spcPct val="0"/>
              </a:spcAft>
            </a:pPr>
            <a:r>
              <a:rPr lang="fa-IR" altLang="fa-IR" b="1">
                <a:solidFill>
                  <a:prstClr val="black"/>
                </a:solidFill>
                <a:latin typeface="Times New Roman" panose="02020603050405020304" pitchFamily="18" charset="0"/>
                <a:ea typeface="Times New Roman" panose="02020603050405020304" pitchFamily="18" charset="0"/>
                <a:cs typeface="B Zar" panose="00000400000000000000" pitchFamily="2" charset="-78"/>
              </a:rPr>
              <a:t>مثال: </a:t>
            </a:r>
            <a:r>
              <a:rPr lang="fa-IR" altLang="fa-IR">
                <a:solidFill>
                  <a:prstClr val="black"/>
                </a:solidFill>
                <a:latin typeface="Times New Roman" panose="02020603050405020304" pitchFamily="18" charset="0"/>
                <a:ea typeface="Times New Roman" panose="02020603050405020304" pitchFamily="18" charset="0"/>
                <a:cs typeface="B Zar" panose="00000400000000000000" pitchFamily="2" charset="-78"/>
              </a:rPr>
              <a:t>یک پژوهشگر می خواهد </a:t>
            </a:r>
            <a:r>
              <a:rPr lang="fa-IR" altLang="fa-IR" b="1">
                <a:solidFill>
                  <a:prstClr val="black"/>
                </a:solidFill>
                <a:latin typeface="Times New Roman" panose="02020603050405020304" pitchFamily="18" charset="0"/>
                <a:ea typeface="Times New Roman" panose="02020603050405020304" pitchFamily="18" charset="0"/>
                <a:cs typeface="B Zar" panose="00000400000000000000" pitchFamily="2" charset="-78"/>
              </a:rPr>
              <a:t>رضایت مردم تهران را از یک برنامه تلویزیونی </a:t>
            </a:r>
            <a:r>
              <a:rPr lang="fa-IR" altLang="fa-IR">
                <a:solidFill>
                  <a:prstClr val="black"/>
                </a:solidFill>
                <a:latin typeface="Times New Roman" panose="02020603050405020304" pitchFamily="18" charset="0"/>
                <a:ea typeface="Times New Roman" panose="02020603050405020304" pitchFamily="18" charset="0"/>
                <a:cs typeface="B Zar" panose="00000400000000000000" pitchFamily="2" charset="-78"/>
              </a:rPr>
              <a:t>خاص بسنجد. برای این کار با توجه به بودجه و امکانات نمونه گیری غیرتصادفی را انتخاب می کند، اما او به خوبی می داند ممکن است </a:t>
            </a:r>
            <a:r>
              <a:rPr lang="fa-IR" altLang="fa-IR" b="1">
                <a:solidFill>
                  <a:prstClr val="black"/>
                </a:solidFill>
                <a:latin typeface="Times New Roman" panose="02020603050405020304" pitchFamily="18" charset="0"/>
                <a:ea typeface="Times New Roman" panose="02020603050405020304" pitchFamily="18" charset="0"/>
                <a:cs typeface="B Zar" panose="00000400000000000000" pitchFamily="2" charset="-78"/>
              </a:rPr>
              <a:t>رضایت قشر جوان و مسن </a:t>
            </a:r>
            <a:r>
              <a:rPr lang="fa-IR" altLang="fa-IR">
                <a:solidFill>
                  <a:prstClr val="black"/>
                </a:solidFill>
                <a:latin typeface="Times New Roman" panose="02020603050405020304" pitchFamily="18" charset="0"/>
                <a:ea typeface="Times New Roman" panose="02020603050405020304" pitchFamily="18" charset="0"/>
                <a:cs typeface="B Zar" panose="00000400000000000000" pitchFamily="2" charset="-78"/>
              </a:rPr>
              <a:t>از این برنامه به کلی متفاوت باشد.</a:t>
            </a:r>
          </a:p>
          <a:p>
            <a:pPr eaLnBrk="0" fontAlgn="base" hangingPunct="0">
              <a:lnSpc>
                <a:spcPct val="150000"/>
              </a:lnSpc>
              <a:spcBef>
                <a:spcPct val="0"/>
              </a:spcBef>
              <a:spcAft>
                <a:spcPct val="0"/>
              </a:spcAft>
            </a:pPr>
            <a:endParaRPr lang="fa-IR" altLang="fa-IR">
              <a:solidFill>
                <a:prstClr val="black"/>
              </a:solidFill>
              <a:latin typeface="Times New Roman" panose="02020603050405020304" pitchFamily="18" charset="0"/>
              <a:ea typeface="Times New Roman" panose="02020603050405020304" pitchFamily="18" charset="0"/>
              <a:cs typeface="B Zar" panose="00000400000000000000" pitchFamily="2" charset="-78"/>
            </a:endParaRPr>
          </a:p>
          <a:p>
            <a:pPr eaLnBrk="0" fontAlgn="base" hangingPunct="0">
              <a:lnSpc>
                <a:spcPct val="150000"/>
              </a:lnSpc>
              <a:spcBef>
                <a:spcPct val="0"/>
              </a:spcBef>
              <a:spcAft>
                <a:spcPct val="0"/>
              </a:spcAft>
            </a:pPr>
            <a:r>
              <a:rPr lang="fa-IR" altLang="fa-IR">
                <a:solidFill>
                  <a:prstClr val="black"/>
                </a:solidFill>
                <a:latin typeface="Times New Roman" panose="02020603050405020304" pitchFamily="18" charset="0"/>
                <a:ea typeface="Times New Roman" panose="02020603050405020304" pitchFamily="18" charset="0"/>
                <a:cs typeface="B Zar" panose="00000400000000000000" pitchFamily="2" charset="-78"/>
              </a:rPr>
              <a:t> همچنین افراد مناطق </a:t>
            </a:r>
            <a:r>
              <a:rPr lang="fa-IR" altLang="fa-IR" b="1">
                <a:solidFill>
                  <a:prstClr val="black"/>
                </a:solidFill>
                <a:latin typeface="Times New Roman" panose="02020603050405020304" pitchFamily="18" charset="0"/>
                <a:ea typeface="Times New Roman" panose="02020603050405020304" pitchFamily="18" charset="0"/>
                <a:cs typeface="B Zar" panose="00000400000000000000" pitchFamily="2" charset="-78"/>
              </a:rPr>
              <a:t>شمال تهران و جنوب تهران </a:t>
            </a:r>
            <a:r>
              <a:rPr lang="fa-IR" altLang="fa-IR">
                <a:solidFill>
                  <a:prstClr val="black"/>
                </a:solidFill>
                <a:latin typeface="Times New Roman" panose="02020603050405020304" pitchFamily="18" charset="0"/>
                <a:ea typeface="Times New Roman" panose="02020603050405020304" pitchFamily="18" charset="0"/>
                <a:cs typeface="B Zar" panose="00000400000000000000" pitchFamily="2" charset="-78"/>
              </a:rPr>
              <a:t>با توجه به تفاوتهای فرهنگی خاص خود نظر متفاوتی درباره این برنامه داشته باشند. لذا افراد تهران را به دو گروه </a:t>
            </a:r>
            <a:r>
              <a:rPr lang="fa-IR" altLang="fa-IR" b="1">
                <a:solidFill>
                  <a:prstClr val="black"/>
                </a:solidFill>
                <a:latin typeface="Times New Roman" panose="02020603050405020304" pitchFamily="18" charset="0"/>
                <a:ea typeface="Times New Roman" panose="02020603050405020304" pitchFamily="18" charset="0"/>
                <a:cs typeface="B Zar" panose="00000400000000000000" pitchFamily="2" charset="-78"/>
              </a:rPr>
              <a:t>بالای 24 سال و زیر 24 </a:t>
            </a:r>
            <a:r>
              <a:rPr lang="fa-IR" altLang="fa-IR">
                <a:solidFill>
                  <a:prstClr val="black"/>
                </a:solidFill>
                <a:latin typeface="Times New Roman" panose="02020603050405020304" pitchFamily="18" charset="0"/>
                <a:ea typeface="Times New Roman" panose="02020603050405020304" pitchFamily="18" charset="0"/>
                <a:cs typeface="B Zar" panose="00000400000000000000" pitchFamily="2" charset="-78"/>
              </a:rPr>
              <a:t>سال و نیز </a:t>
            </a:r>
            <a:r>
              <a:rPr lang="fa-IR" altLang="fa-IR" b="1">
                <a:solidFill>
                  <a:prstClr val="black"/>
                </a:solidFill>
                <a:latin typeface="Times New Roman" panose="02020603050405020304" pitchFamily="18" charset="0"/>
                <a:ea typeface="Times New Roman" panose="02020603050405020304" pitchFamily="18" charset="0"/>
                <a:cs typeface="B Zar" panose="00000400000000000000" pitchFamily="2" charset="-78"/>
              </a:rPr>
              <a:t>تهران را به سه منطقه </a:t>
            </a:r>
            <a:r>
              <a:rPr lang="fa-IR" altLang="fa-IR">
                <a:solidFill>
                  <a:prstClr val="black"/>
                </a:solidFill>
                <a:latin typeface="Times New Roman" panose="02020603050405020304" pitchFamily="18" charset="0"/>
                <a:ea typeface="Times New Roman" panose="02020603050405020304" pitchFamily="18" charset="0"/>
                <a:cs typeface="B Zar" panose="00000400000000000000" pitchFamily="2" charset="-78"/>
              </a:rPr>
              <a:t>تقسیم می کند. اگر تخمینی از تعداد جمعیت هر یک از 6 گروه حاصله (3×2) داشته باشد، می تواند سهمیه ای متناسب با تعداد به هر گروه اختصاص دهد. به فرض اگر افراد زیر 24 سال شمال تهران </a:t>
            </a:r>
            <a:r>
              <a:rPr lang="fa-IR" altLang="fa-IR">
                <a:solidFill>
                  <a:prstClr val="black"/>
                </a:solidFill>
                <a:ea typeface="Times New Roman" panose="02020603050405020304" pitchFamily="18" charset="0"/>
                <a:cs typeface="B Zar" panose="00000400000000000000" pitchFamily="2" charset="-78"/>
              </a:rPr>
              <a:t>⅛</a:t>
            </a:r>
            <a:r>
              <a:rPr lang="fa-IR" altLang="fa-IR">
                <a:solidFill>
                  <a:prstClr val="black"/>
                </a:solidFill>
                <a:latin typeface="Times New Roman" panose="02020603050405020304" pitchFamily="18" charset="0"/>
                <a:ea typeface="Times New Roman" panose="02020603050405020304" pitchFamily="18" charset="0"/>
                <a:cs typeface="B Zar" panose="00000400000000000000" pitchFamily="2" charset="-78"/>
              </a:rPr>
              <a:t> کل افراد تهران را تشکیل می دهند، </a:t>
            </a:r>
            <a:r>
              <a:rPr lang="fa-IR" altLang="fa-IR">
                <a:solidFill>
                  <a:prstClr val="black"/>
                </a:solidFill>
                <a:ea typeface="Times New Roman" panose="02020603050405020304" pitchFamily="18" charset="0"/>
                <a:cs typeface="B Zar" panose="00000400000000000000" pitchFamily="2" charset="-78"/>
              </a:rPr>
              <a:t>⅛</a:t>
            </a:r>
            <a:r>
              <a:rPr lang="fa-IR" altLang="fa-IR">
                <a:solidFill>
                  <a:prstClr val="black"/>
                </a:solidFill>
                <a:latin typeface="Times New Roman" panose="02020603050405020304" pitchFamily="18" charset="0"/>
                <a:ea typeface="Times New Roman" panose="02020603050405020304" pitchFamily="18" charset="0"/>
                <a:cs typeface="B Zar" panose="00000400000000000000" pitchFamily="2" charset="-78"/>
              </a:rPr>
              <a:t> نمونه ها از این گروه انتخاب می شود.</a:t>
            </a:r>
            <a:endParaRPr lang="fa-IR" altLang="fa-IR">
              <a:solidFill>
                <a:prstClr val="black"/>
              </a:solidFill>
              <a:ea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3791000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Effect transition="in" filter="barn(inVertical)">
                                      <p:cBhvr>
                                        <p:cTn id="7" dur="500"/>
                                        <p:tgtEl>
                                          <p:spTgt spid="10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3B270A-3D7E-4C80-9921-4D657CDE3968}" type="slidenum">
              <a:rPr lang="ar-SA"/>
              <a:pPr>
                <a:defRPr/>
              </a:pPr>
              <a:t>17</a:t>
            </a:fld>
            <a:endParaRPr lang="en-US"/>
          </a:p>
        </p:txBody>
      </p:sp>
      <p:sp>
        <p:nvSpPr>
          <p:cNvPr id="15363" name="Rectangle 3"/>
          <p:cNvSpPr>
            <a:spLocks noGrp="1" noChangeArrowheads="1"/>
          </p:cNvSpPr>
          <p:nvPr>
            <p:ph type="body" idx="4294967295"/>
          </p:nvPr>
        </p:nvSpPr>
        <p:spPr>
          <a:xfrm>
            <a:off x="500063" y="714374"/>
            <a:ext cx="8358187" cy="5643583"/>
          </a:xfrm>
        </p:spPr>
        <p:txBody>
          <a:bodyPr>
            <a:normAutofit/>
          </a:bodyPr>
          <a:lstStyle/>
          <a:p>
            <a:pPr marL="274320" indent="-274320" algn="ctr" eaLnBrk="1" fontAlgn="auto" hangingPunct="1">
              <a:spcBef>
                <a:spcPts val="580"/>
              </a:spcBef>
              <a:spcAft>
                <a:spcPts val="0"/>
              </a:spcAft>
              <a:buFontTx/>
              <a:buNone/>
              <a:defRPr/>
            </a:pPr>
            <a:r>
              <a:rPr lang="fa-IR" sz="4800" b="1" dirty="0">
                <a:solidFill>
                  <a:srgbClr val="FF0000"/>
                </a:solidFill>
                <a:cs typeface="B Nazanin" pitchFamily="2" charset="-78"/>
              </a:rPr>
              <a:t>فوريت نياز به </a:t>
            </a:r>
            <a:r>
              <a:rPr lang="fa-IR" sz="4800" b="1" dirty="0" smtClean="0">
                <a:solidFill>
                  <a:srgbClr val="FF0000"/>
                </a:solidFill>
                <a:cs typeface="B Nazanin" pitchFamily="2" charset="-78"/>
              </a:rPr>
              <a:t>داده‏هاي </a:t>
            </a:r>
            <a:r>
              <a:rPr lang="fa-IR" sz="4800" b="1" dirty="0">
                <a:solidFill>
                  <a:srgbClr val="FF0000"/>
                </a:solidFill>
                <a:cs typeface="B Nazanin" pitchFamily="2" charset="-78"/>
              </a:rPr>
              <a:t>پژوهش</a:t>
            </a:r>
          </a:p>
          <a:p>
            <a:pPr marL="274320" indent="-274320" eaLnBrk="1" fontAlgn="auto" hangingPunct="1">
              <a:spcBef>
                <a:spcPts val="580"/>
              </a:spcBef>
              <a:spcAft>
                <a:spcPts val="0"/>
              </a:spcAft>
              <a:buFont typeface="Wingdings" pitchFamily="2" charset="2"/>
              <a:buChar char="§"/>
              <a:defRPr/>
            </a:pPr>
            <a:endParaRPr lang="fa-IR" sz="2400" b="1" dirty="0">
              <a:effectLst>
                <a:outerShdw blurRad="38100" dist="38100" dir="2700000" algn="tl">
                  <a:srgbClr val="000000"/>
                </a:outerShdw>
              </a:effectLst>
              <a:cs typeface="B Nazanin" pitchFamily="2" charset="-78"/>
            </a:endParaRPr>
          </a:p>
          <a:p>
            <a:pPr marL="274320" indent="-274320" algn="r" rtl="1" eaLnBrk="1" fontAlgn="auto" hangingPunct="1">
              <a:spcBef>
                <a:spcPts val="580"/>
              </a:spcBef>
              <a:spcAft>
                <a:spcPts val="0"/>
              </a:spcAft>
              <a:buClr>
                <a:srgbClr val="FF0000"/>
              </a:buClr>
              <a:buFont typeface="Wingdings" pitchFamily="2" charset="2"/>
              <a:buChar char="v"/>
              <a:defRPr/>
            </a:pPr>
            <a:r>
              <a:rPr lang="fa-IR" dirty="0">
                <a:cs typeface="B Nazanin" pitchFamily="2" charset="-78"/>
              </a:rPr>
              <a:t>فوریت نیاز به نتایج پژوهش جهت اخذ تصمیمات اجرایی</a:t>
            </a:r>
          </a:p>
          <a:p>
            <a:pPr marL="274320" indent="-274320" algn="r" rtl="1" eaLnBrk="1" fontAlgn="auto" hangingPunct="1">
              <a:spcBef>
                <a:spcPts val="580"/>
              </a:spcBef>
              <a:spcAft>
                <a:spcPts val="0"/>
              </a:spcAft>
              <a:buClr>
                <a:srgbClr val="FF0000"/>
              </a:buClr>
              <a:buFont typeface="Wingdings" pitchFamily="2" charset="2"/>
              <a:buChar char="v"/>
              <a:defRPr/>
            </a:pPr>
            <a:r>
              <a:rPr lang="fa-IR" dirty="0">
                <a:cs typeface="B Nazanin" pitchFamily="2" charset="-78"/>
              </a:rPr>
              <a:t>اولویت در انجام تحقیقات </a:t>
            </a:r>
            <a:endParaRPr lang="fa-IR" dirty="0" smtClean="0">
              <a:cs typeface="B Nazanin" pitchFamily="2" charset="-78"/>
            </a:endParaRPr>
          </a:p>
          <a:p>
            <a:pPr marL="274320" indent="-274320" algn="r" rtl="1" eaLnBrk="1" fontAlgn="auto" hangingPunct="1">
              <a:spcBef>
                <a:spcPts val="580"/>
              </a:spcBef>
              <a:spcAft>
                <a:spcPts val="0"/>
              </a:spcAft>
              <a:buNone/>
              <a:defRPr/>
            </a:pPr>
            <a:endParaRPr lang="fa-IR" dirty="0">
              <a:solidFill>
                <a:srgbClr val="000066"/>
              </a:solidFill>
              <a:cs typeface="B Nazanin" pitchFamily="2" charset="-78"/>
            </a:endParaRPr>
          </a:p>
          <a:p>
            <a:pPr marL="274320" indent="-274320" algn="r" rtl="1" eaLnBrk="1" fontAlgn="auto" hangingPunct="1">
              <a:spcBef>
                <a:spcPts val="580"/>
              </a:spcBef>
              <a:spcAft>
                <a:spcPts val="0"/>
              </a:spcAft>
              <a:buFontTx/>
              <a:buNone/>
              <a:defRPr/>
            </a:pPr>
            <a:r>
              <a:rPr lang="fa-IR" dirty="0">
                <a:solidFill>
                  <a:srgbClr val="0070C0"/>
                </a:solidFill>
                <a:cs typeface="B Nazanin" pitchFamily="2" charset="-78"/>
              </a:rPr>
              <a:t>امتیاز دهی :</a:t>
            </a:r>
          </a:p>
          <a:p>
            <a:pPr marL="274320" indent="-274320" algn="r" rtl="1" eaLnBrk="1" fontAlgn="auto" hangingPunct="1">
              <a:spcBef>
                <a:spcPts val="580"/>
              </a:spcBef>
              <a:spcAft>
                <a:spcPts val="0"/>
              </a:spcAft>
              <a:buClr>
                <a:srgbClr val="FF0000"/>
              </a:buClr>
              <a:buFont typeface="Wingdings" pitchFamily="2" charset="2"/>
              <a:buChar char="v"/>
              <a:defRPr/>
            </a:pPr>
            <a:r>
              <a:rPr lang="fa-IR" dirty="0" smtClean="0">
                <a:cs typeface="B Nazanin" pitchFamily="2" charset="-78"/>
              </a:rPr>
              <a:t>نیاز </a:t>
            </a:r>
            <a:r>
              <a:rPr lang="fa-IR" dirty="0">
                <a:cs typeface="B Nazanin" pitchFamily="2" charset="-78"/>
              </a:rPr>
              <a:t>فوری به انجام آن نیست</a:t>
            </a:r>
          </a:p>
          <a:p>
            <a:pPr marL="274320" indent="-274320" algn="r" rtl="1" eaLnBrk="1" fontAlgn="auto" hangingPunct="1">
              <a:spcBef>
                <a:spcPts val="580"/>
              </a:spcBef>
              <a:spcAft>
                <a:spcPts val="0"/>
              </a:spcAft>
              <a:buClr>
                <a:srgbClr val="FF0000"/>
              </a:buClr>
              <a:buFont typeface="Wingdings" pitchFamily="2" charset="2"/>
              <a:buChar char="v"/>
              <a:defRPr/>
            </a:pPr>
            <a:r>
              <a:rPr lang="fa-IR" dirty="0" smtClean="0">
                <a:cs typeface="B Nazanin" pitchFamily="2" charset="-78"/>
              </a:rPr>
              <a:t>در </a:t>
            </a:r>
            <a:r>
              <a:rPr lang="fa-IR" dirty="0">
                <a:cs typeface="B Nazanin" pitchFamily="2" charset="-78"/>
              </a:rPr>
              <a:t>عرض یکسال آینده </a:t>
            </a:r>
            <a:r>
              <a:rPr lang="fa-IR" dirty="0" smtClean="0">
                <a:cs typeface="B Nazanin" pitchFamily="2" charset="-78"/>
              </a:rPr>
              <a:t>لازم است</a:t>
            </a:r>
            <a:endParaRPr lang="fa-IR" dirty="0">
              <a:cs typeface="B Nazanin" pitchFamily="2" charset="-78"/>
            </a:endParaRPr>
          </a:p>
          <a:p>
            <a:pPr marL="274320" indent="-274320" algn="r" rtl="1" eaLnBrk="1" fontAlgn="auto" hangingPunct="1">
              <a:spcBef>
                <a:spcPts val="580"/>
              </a:spcBef>
              <a:spcAft>
                <a:spcPts val="0"/>
              </a:spcAft>
              <a:buClr>
                <a:srgbClr val="FF0000"/>
              </a:buClr>
              <a:buFont typeface="Wingdings" pitchFamily="2" charset="2"/>
              <a:buChar char="v"/>
              <a:defRPr/>
            </a:pPr>
            <a:r>
              <a:rPr lang="fa-IR" dirty="0" smtClean="0">
                <a:cs typeface="B Nazanin" pitchFamily="2" charset="-78"/>
              </a:rPr>
              <a:t>به </a:t>
            </a:r>
            <a:r>
              <a:rPr lang="fa-IR" dirty="0">
                <a:cs typeface="B Nazanin" pitchFamily="2" charset="-78"/>
              </a:rPr>
              <a:t>صورت فوری به انجام آن نیاز است</a:t>
            </a:r>
          </a:p>
          <a:p>
            <a:pPr marL="274320" indent="-274320" eaLnBrk="1" fontAlgn="auto" hangingPunct="1">
              <a:spcBef>
                <a:spcPts val="580"/>
              </a:spcBef>
              <a:spcAft>
                <a:spcPts val="0"/>
              </a:spcAft>
              <a:buFontTx/>
              <a:buNone/>
              <a:defRPr/>
            </a:pPr>
            <a:endParaRPr lang="en-US" b="1" dirty="0">
              <a:effectLst>
                <a:outerShdw blurRad="38100" dist="38100" dir="2700000" algn="tl">
                  <a:srgbClr val="000000"/>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0D84F90-688C-4C99-A835-2F9F58A22162}" type="slidenum">
              <a:rPr lang="en-US" altLang="fa-IR" smtClean="0">
                <a:solidFill>
                  <a:srgbClr val="FFFFFF"/>
                </a:solidFill>
                <a:latin typeface="Century Schoolbook" panose="02040604050505020304" pitchFamily="18" charset="0"/>
              </a:rPr>
              <a:pPr/>
              <a:t>170</a:t>
            </a:fld>
            <a:endParaRPr lang="en-US" altLang="fa-IR" smtClean="0">
              <a:solidFill>
                <a:srgbClr val="FFFFFF"/>
              </a:solidFill>
              <a:latin typeface="Century Schoolbook" panose="02040604050505020304" pitchFamily="18" charset="0"/>
            </a:endParaRPr>
          </a:p>
        </p:txBody>
      </p:sp>
      <p:sp>
        <p:nvSpPr>
          <p:cNvPr id="101379" name="Rectangle 2"/>
          <p:cNvSpPr>
            <a:spLocks noChangeArrowheads="1"/>
          </p:cNvSpPr>
          <p:nvPr/>
        </p:nvSpPr>
        <p:spPr bwMode="auto">
          <a:xfrm>
            <a:off x="631031" y="1551385"/>
            <a:ext cx="7653338"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0" indent="-3492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ts val="1350"/>
              </a:spcBef>
              <a:spcAft>
                <a:spcPct val="0"/>
              </a:spcAft>
              <a:buBlip>
                <a:blip r:embed="rId2"/>
              </a:buBlip>
            </a:pPr>
            <a:r>
              <a:rPr lang="fa-IR" altLang="fa-IR" b="1">
                <a:solidFill>
                  <a:srgbClr val="FF0000"/>
                </a:solidFill>
                <a:latin typeface="Candara" panose="020E0502030303020204" pitchFamily="34" charset="0"/>
                <a:cs typeface="Times New Roman" panose="02020603050405020304" pitchFamily="18" charset="0"/>
              </a:rPr>
              <a:t>نمونه گیری هدقمند:</a:t>
            </a:r>
          </a:p>
          <a:p>
            <a:pPr fontAlgn="base">
              <a:spcBef>
                <a:spcPts val="1350"/>
              </a:spcBef>
              <a:spcAft>
                <a:spcPct val="0"/>
              </a:spcAft>
              <a:buBlip>
                <a:blip r:embed="rId2"/>
              </a:buBlip>
            </a:pPr>
            <a:r>
              <a:rPr lang="fa-IR" altLang="fa-IR">
                <a:solidFill>
                  <a:prstClr val="black"/>
                </a:solidFill>
                <a:latin typeface="Candara" panose="020E0502030303020204" pitchFamily="34" charset="0"/>
                <a:cs typeface="Times New Roman" panose="02020603050405020304" pitchFamily="18" charset="0"/>
              </a:rPr>
              <a:t>محقق</a:t>
            </a:r>
            <a:r>
              <a:rPr lang="fa-IR" altLang="fa-IR">
                <a:solidFill>
                  <a:srgbClr val="FF0000"/>
                </a:solidFill>
                <a:latin typeface="Candara" panose="020E0502030303020204" pitchFamily="34" charset="0"/>
                <a:cs typeface="Times New Roman" panose="02020603050405020304" pitchFamily="18" charset="0"/>
              </a:rPr>
              <a:t> </a:t>
            </a:r>
            <a:r>
              <a:rPr lang="fa-IR" altLang="fa-IR">
                <a:solidFill>
                  <a:srgbClr val="000000"/>
                </a:solidFill>
                <a:latin typeface="Candara" panose="020E0502030303020204" pitchFamily="34" charset="0"/>
                <a:cs typeface="Times New Roman" panose="02020603050405020304" pitchFamily="18" charset="0"/>
              </a:rPr>
              <a:t>بر این باور است که می تواند با </a:t>
            </a:r>
            <a:r>
              <a:rPr lang="fa-IR" altLang="fa-IR">
                <a:solidFill>
                  <a:srgbClr val="FF0000"/>
                </a:solidFill>
                <a:latin typeface="Candara" panose="020E0502030303020204" pitchFamily="34" charset="0"/>
                <a:cs typeface="Times New Roman" panose="02020603050405020304" pitchFamily="18" charset="0"/>
              </a:rPr>
              <a:t>استفاده از بصیرت و آگاهی</a:t>
            </a:r>
            <a:r>
              <a:rPr lang="fa-IR" altLang="fa-IR">
                <a:solidFill>
                  <a:srgbClr val="000000"/>
                </a:solidFill>
                <a:latin typeface="Candara" panose="020E0502030303020204" pitchFamily="34" charset="0"/>
                <a:cs typeface="Times New Roman" panose="02020603050405020304" pitchFamily="18" charset="0"/>
              </a:rPr>
              <a:t> خود مناسب ترین افراد یا گروه ها را برای مطالعه انتخاب کند. </a:t>
            </a:r>
          </a:p>
          <a:p>
            <a:pPr fontAlgn="base">
              <a:spcBef>
                <a:spcPts val="1350"/>
              </a:spcBef>
              <a:spcAft>
                <a:spcPct val="0"/>
              </a:spcAft>
              <a:buBlip>
                <a:blip r:embed="rId2"/>
              </a:buBlip>
            </a:pPr>
            <a:r>
              <a:rPr lang="fa-IR" altLang="fa-IR">
                <a:solidFill>
                  <a:srgbClr val="000000"/>
                </a:solidFill>
                <a:latin typeface="Candara" panose="020E0502030303020204" pitchFamily="34" charset="0"/>
                <a:cs typeface="Times New Roman" panose="02020603050405020304" pitchFamily="18" charset="0"/>
              </a:rPr>
              <a:t>مثلا انتخاب یک مدرسه روستایی و تعمیم نتایج به سایر مدارس . تنها راه تشخیص این که نمونه انتخاب شده معرف سایر مدارس است ، این است که نمونه با معیارهایی که مدرسه نمونه را طبق آن تعریف کرده ایم ، مطابقت کند . </a:t>
            </a:r>
          </a:p>
          <a:p>
            <a:pPr fontAlgn="base">
              <a:spcBef>
                <a:spcPts val="1350"/>
              </a:spcBef>
              <a:spcAft>
                <a:spcPct val="0"/>
              </a:spcAft>
              <a:buBlip>
                <a:blip r:embed="rId2"/>
              </a:buBlip>
            </a:pPr>
            <a:r>
              <a:rPr lang="fa-IR" altLang="fa-IR">
                <a:solidFill>
                  <a:srgbClr val="000000"/>
                </a:solidFill>
                <a:latin typeface="Candara" panose="020E0502030303020204" pitchFamily="34" charset="0"/>
                <a:cs typeface="Times New Roman" panose="02020603050405020304" pitchFamily="18" charset="0"/>
              </a:rPr>
              <a:t>با توجه به این که نمی توان یافته ها را به طور صد در صد تعمیم داد ، به احتمال زیاد خصوصیات پیدا شده را می توان در سایر موارد نیز یافت . </a:t>
            </a:r>
          </a:p>
        </p:txBody>
      </p:sp>
    </p:spTree>
    <p:extLst>
      <p:ext uri="{BB962C8B-B14F-4D97-AF65-F5344CB8AC3E}">
        <p14:creationId xmlns:p14="http://schemas.microsoft.com/office/powerpoint/2010/main" val="3854240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barn(inVertical)">
                                      <p:cBhvr>
                                        <p:cTn id="7" dur="5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Rot="1" noChangeArrowheads="1"/>
          </p:cNvSpPr>
          <p:nvPr/>
        </p:nvSpPr>
        <p:spPr bwMode="auto">
          <a:xfrm>
            <a:off x="457200" y="274638"/>
            <a:ext cx="8229600" cy="868362"/>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4400" b="1" i="0" u="none" strike="noStrike" kern="1200" cap="none" spc="0" normalizeH="0" baseline="0" noProof="0" dirty="0">
                <a:ln>
                  <a:noFill/>
                </a:ln>
                <a:solidFill>
                  <a:srgbClr val="006699"/>
                </a:solidFill>
                <a:effectLst>
                  <a:outerShdw blurRad="38100" dist="38100" dir="2700000" algn="tl">
                    <a:srgbClr val="C0C0C0"/>
                  </a:outerShdw>
                </a:effectLst>
                <a:uLnTx/>
                <a:uFillTx/>
                <a:latin typeface="Garamond" pitchFamily="18" charset="0"/>
                <a:ea typeface="+mn-ea"/>
                <a:cs typeface="B Titr" pitchFamily="2" charset="-78"/>
              </a:rPr>
              <a:t>محدوديت هاي تحقيق</a:t>
            </a:r>
            <a:r>
              <a:rPr kumimoji="0" lang="en-US" sz="4400" b="1" i="0" u="none" strike="noStrike" kern="1200" cap="none" spc="0" normalizeH="0" baseline="0" noProof="0" dirty="0">
                <a:ln>
                  <a:noFill/>
                </a:ln>
                <a:solidFill>
                  <a:srgbClr val="006699"/>
                </a:solidFill>
                <a:effectLst>
                  <a:outerShdw blurRad="38100" dist="38100" dir="2700000" algn="tl">
                    <a:srgbClr val="C0C0C0"/>
                  </a:outerShdw>
                </a:effectLst>
                <a:uLnTx/>
                <a:uFillTx/>
                <a:latin typeface="Garamond" pitchFamily="18" charset="0"/>
                <a:ea typeface="+mn-ea"/>
                <a:cs typeface="B Titr" pitchFamily="2" charset="-78"/>
              </a:rPr>
              <a:t> </a:t>
            </a:r>
            <a:endParaRPr kumimoji="0" lang="en-US" sz="4400" b="0" i="0" u="none" strike="noStrike" kern="1200" cap="none" spc="0" normalizeH="0" baseline="0" noProof="0" dirty="0">
              <a:ln>
                <a:noFill/>
              </a:ln>
              <a:solidFill>
                <a:srgbClr val="006699"/>
              </a:solidFill>
              <a:effectLst/>
              <a:uLnTx/>
              <a:uFillTx/>
              <a:latin typeface="Arial" pitchFamily="34" charset="0"/>
              <a:ea typeface="+mn-ea"/>
              <a:cs typeface="B Titr" pitchFamily="2" charset="-78"/>
            </a:endParaRPr>
          </a:p>
        </p:txBody>
      </p:sp>
      <p:sp>
        <p:nvSpPr>
          <p:cNvPr id="4099" name="Rectangle 3"/>
          <p:cNvSpPr>
            <a:spLocks noChangeArrowheads="1"/>
          </p:cNvSpPr>
          <p:nvPr/>
        </p:nvSpPr>
        <p:spPr bwMode="auto">
          <a:xfrm>
            <a:off x="457200" y="1600200"/>
            <a:ext cx="8077200" cy="4525963"/>
          </a:xfrm>
          <a:prstGeom prst="rect">
            <a:avLst/>
          </a:prstGeom>
          <a:noFill/>
          <a:ln w="9525">
            <a:noFill/>
            <a:miter lim="800000"/>
            <a:headEnd/>
            <a:tailEnd/>
          </a:ln>
          <a:effectLst/>
        </p:spPr>
        <p:txBody>
          <a:bodyPr/>
          <a:lstStyle/>
          <a:p>
            <a:pPr marL="342900" marR="0" lvl="0" indent="-342900" algn="just" defTabSz="914400" rtl="1" eaLnBrk="1" fontAlgn="base" latinLnBrk="0" hangingPunct="1">
              <a:lnSpc>
                <a:spcPct val="150000"/>
              </a:lnSpc>
              <a:spcBef>
                <a:spcPct val="20000"/>
              </a:spcBef>
              <a:spcAft>
                <a:spcPct val="0"/>
              </a:spcAft>
              <a:buClr>
                <a:srgbClr val="CC99FF"/>
              </a:buClr>
              <a:buSzPts val="2000"/>
              <a:buFont typeface="Wingdings" pitchFamily="2" charset="2"/>
              <a:buChar char="n"/>
              <a:tabLst/>
              <a:defRPr/>
            </a:pPr>
            <a:r>
              <a:rPr kumimoji="0" lang="ar-SA" sz="3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Garamond" pitchFamily="18" charset="0"/>
                <a:ea typeface="+mn-ea"/>
                <a:cs typeface="B Nazanin" pitchFamily="2" charset="-78"/>
              </a:rPr>
              <a:t>محدوديت هاي تحقيق آن دسته از عواملي هستند كه در مسيرجمع آوري اطلاعات و كسب نتايج مطلوب مانع ايجاد مي كند.</a:t>
            </a:r>
            <a:endParaRPr kumimoji="0" lang="en-US" sz="3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Garamond" pitchFamily="18" charset="0"/>
              <a:ea typeface="+mn-ea"/>
              <a:cs typeface="B Nazanin" pitchFamily="2" charset="-78"/>
            </a:endParaRPr>
          </a:p>
          <a:p>
            <a:pPr marL="342900" marR="0" lvl="0" indent="-342900" algn="just" defTabSz="914400" rtl="1" eaLnBrk="1" fontAlgn="base" latinLnBrk="0" hangingPunct="1">
              <a:lnSpc>
                <a:spcPct val="150000"/>
              </a:lnSpc>
              <a:spcBef>
                <a:spcPct val="20000"/>
              </a:spcBef>
              <a:spcAft>
                <a:spcPct val="0"/>
              </a:spcAft>
              <a:buClrTx/>
              <a:buSzTx/>
              <a:buFontTx/>
              <a:buChar char="•"/>
              <a:tabLst/>
              <a:defRPr/>
            </a:pPr>
            <a:r>
              <a:rPr kumimoji="0" lang="ar-SA" sz="3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Garamond" pitchFamily="18" charset="0"/>
                <a:ea typeface="+mn-ea"/>
                <a:cs typeface="B Nazanin" pitchFamily="2" charset="-78"/>
              </a:rPr>
              <a:t>محدوديت هاي در اختيار محقق </a:t>
            </a:r>
            <a:endParaRPr kumimoji="0" lang="en-US" sz="3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Garamond" pitchFamily="18" charset="0"/>
              <a:ea typeface="+mn-ea"/>
              <a:cs typeface="B Nazanin" pitchFamily="2" charset="-78"/>
            </a:endParaRPr>
          </a:p>
          <a:p>
            <a:pPr marL="342900" marR="0" lvl="0" indent="-342900" algn="just" defTabSz="914400" rtl="1" eaLnBrk="1" fontAlgn="base" latinLnBrk="0" hangingPunct="1">
              <a:lnSpc>
                <a:spcPct val="150000"/>
              </a:lnSpc>
              <a:spcBef>
                <a:spcPct val="20000"/>
              </a:spcBef>
              <a:spcAft>
                <a:spcPct val="0"/>
              </a:spcAft>
              <a:buClrTx/>
              <a:buSzTx/>
              <a:buFontTx/>
              <a:buChar char="•"/>
              <a:tabLst/>
              <a:defRPr/>
            </a:pPr>
            <a:r>
              <a:rPr kumimoji="0" lang="ar-SA" sz="3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Garamond" pitchFamily="18" charset="0"/>
                <a:ea typeface="+mn-ea"/>
                <a:cs typeface="B Nazanin" pitchFamily="2" charset="-78"/>
              </a:rPr>
              <a:t>محدوديت هاي خارج از اختيار تحقيق </a:t>
            </a:r>
            <a:endParaRPr kumimoji="0" lang="en-US" sz="3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Garamond" pitchFamily="18" charset="0"/>
              <a:ea typeface="+mn-ea"/>
              <a:cs typeface="B Nazanin" pitchFamily="2" charset="-78"/>
            </a:endParaRPr>
          </a:p>
        </p:txBody>
      </p:sp>
    </p:spTree>
    <p:extLst>
      <p:ext uri="{BB962C8B-B14F-4D97-AF65-F5344CB8AC3E}">
        <p14:creationId xmlns:p14="http://schemas.microsoft.com/office/powerpoint/2010/main" val="2672483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AB472D7-4AB3-450C-B61C-A5CE14746AE8}" type="slidenum">
              <a:rPr lang="ar-SA"/>
              <a:pPr>
                <a:defRPr/>
              </a:pPr>
              <a:t>18</a:t>
            </a:fld>
            <a:endParaRPr lang="en-US"/>
          </a:p>
        </p:txBody>
      </p:sp>
      <p:sp>
        <p:nvSpPr>
          <p:cNvPr id="16387" name="Rectangle 3"/>
          <p:cNvSpPr>
            <a:spLocks noGrp="1" noChangeArrowheads="1"/>
          </p:cNvSpPr>
          <p:nvPr>
            <p:ph type="body" idx="4294967295"/>
          </p:nvPr>
        </p:nvSpPr>
        <p:spPr>
          <a:xfrm>
            <a:off x="500063" y="714375"/>
            <a:ext cx="8286750" cy="6072188"/>
          </a:xfrm>
        </p:spPr>
        <p:txBody>
          <a:bodyPr>
            <a:normAutofit lnSpcReduction="10000"/>
          </a:bodyPr>
          <a:lstStyle/>
          <a:p>
            <a:pPr marL="274320" indent="-274320" algn="ctr" rtl="1" eaLnBrk="1" fontAlgn="auto" hangingPunct="1">
              <a:lnSpc>
                <a:spcPct val="90000"/>
              </a:lnSpc>
              <a:spcBef>
                <a:spcPts val="580"/>
              </a:spcBef>
              <a:spcAft>
                <a:spcPts val="0"/>
              </a:spcAft>
              <a:buFontTx/>
              <a:buNone/>
              <a:defRPr/>
            </a:pPr>
            <a:r>
              <a:rPr lang="fa-IR" sz="5400" b="1" dirty="0">
                <a:solidFill>
                  <a:srgbClr val="FF0000"/>
                </a:solidFill>
                <a:effectLst>
                  <a:outerShdw blurRad="38100" dist="38100" dir="2700000" algn="tl">
                    <a:srgbClr val="000000"/>
                  </a:outerShdw>
                </a:effectLst>
                <a:cs typeface="B Nazanin" pitchFamily="2" charset="-78"/>
              </a:rPr>
              <a:t>ملاحظات </a:t>
            </a:r>
            <a:r>
              <a:rPr lang="fa-IR" sz="5400" b="1" dirty="0" smtClean="0">
                <a:solidFill>
                  <a:srgbClr val="FF0000"/>
                </a:solidFill>
                <a:effectLst>
                  <a:outerShdw blurRad="38100" dist="38100" dir="2700000" algn="tl">
                    <a:srgbClr val="000000"/>
                  </a:outerShdw>
                </a:effectLst>
                <a:cs typeface="B Nazanin" pitchFamily="2" charset="-78"/>
              </a:rPr>
              <a:t>اخلاقي</a:t>
            </a:r>
          </a:p>
          <a:p>
            <a:pPr marL="274320" indent="-274320" algn="ctr" rtl="1" eaLnBrk="1" fontAlgn="auto" hangingPunct="1">
              <a:lnSpc>
                <a:spcPct val="90000"/>
              </a:lnSpc>
              <a:spcBef>
                <a:spcPts val="580"/>
              </a:spcBef>
              <a:spcAft>
                <a:spcPts val="0"/>
              </a:spcAft>
              <a:buFontTx/>
              <a:buNone/>
              <a:defRPr/>
            </a:pPr>
            <a:endParaRPr lang="fa-IR" sz="5400" b="1" dirty="0">
              <a:solidFill>
                <a:srgbClr val="FF0000"/>
              </a:solidFill>
              <a:latin typeface="Arial" pitchFamily="34" charset="0"/>
              <a:cs typeface="B Nazanin" pitchFamily="2" charset="-78"/>
            </a:endParaRPr>
          </a:p>
          <a:p>
            <a:pPr marL="274320" indent="-274320" algn="r" rtl="1" eaLnBrk="1" fontAlgn="auto" hangingPunct="1">
              <a:lnSpc>
                <a:spcPct val="90000"/>
              </a:lnSpc>
              <a:spcBef>
                <a:spcPts val="580"/>
              </a:spcBef>
              <a:spcAft>
                <a:spcPts val="0"/>
              </a:spcAft>
              <a:buClr>
                <a:srgbClr val="FF0000"/>
              </a:buClr>
              <a:buFont typeface="Wingdings" pitchFamily="2" charset="2"/>
              <a:buChar char="v"/>
              <a:defRPr/>
            </a:pPr>
            <a:r>
              <a:rPr lang="fa-IR" sz="2800" dirty="0">
                <a:latin typeface="Arial" pitchFamily="34" charset="0"/>
                <a:cs typeface="B Nazanin" pitchFamily="2" charset="-78"/>
              </a:rPr>
              <a:t>موضوع طرح چقدر مورد قبول كساني است كه روي آنها مطالعه </a:t>
            </a:r>
            <a:r>
              <a:rPr lang="fa-IR" sz="2800" dirty="0" smtClean="0">
                <a:latin typeface="Arial" pitchFamily="34" charset="0"/>
                <a:cs typeface="B Nazanin" pitchFamily="2" charset="-78"/>
              </a:rPr>
              <a:t>مي‏شود</a:t>
            </a:r>
            <a:r>
              <a:rPr lang="fa-IR" sz="2800" dirty="0">
                <a:latin typeface="Arial" pitchFamily="34" charset="0"/>
                <a:cs typeface="B Nazanin" pitchFamily="2" charset="-78"/>
              </a:rPr>
              <a:t>؟</a:t>
            </a:r>
          </a:p>
          <a:p>
            <a:pPr marL="274320" indent="-274320" algn="r" rtl="1" eaLnBrk="1" fontAlgn="auto" hangingPunct="1">
              <a:lnSpc>
                <a:spcPct val="90000"/>
              </a:lnSpc>
              <a:spcBef>
                <a:spcPts val="580"/>
              </a:spcBef>
              <a:spcAft>
                <a:spcPts val="0"/>
              </a:spcAft>
              <a:buClr>
                <a:srgbClr val="FF0000"/>
              </a:buClr>
              <a:buFont typeface="Wingdings" pitchFamily="2" charset="2"/>
              <a:buChar char="v"/>
              <a:defRPr/>
            </a:pPr>
            <a:r>
              <a:rPr lang="fa-IR" sz="2800" dirty="0">
                <a:latin typeface="Arial" pitchFamily="34" charset="0"/>
                <a:cs typeface="B Nazanin" pitchFamily="2" charset="-78"/>
              </a:rPr>
              <a:t>تهيه رضايت نامه كتبي الزامي است.</a:t>
            </a:r>
          </a:p>
          <a:p>
            <a:pPr marL="274320" indent="-274320" algn="r" rtl="1" eaLnBrk="1" fontAlgn="auto" hangingPunct="1">
              <a:lnSpc>
                <a:spcPct val="90000"/>
              </a:lnSpc>
              <a:spcBef>
                <a:spcPts val="580"/>
              </a:spcBef>
              <a:spcAft>
                <a:spcPts val="0"/>
              </a:spcAft>
              <a:buClr>
                <a:srgbClr val="FF0000"/>
              </a:buClr>
              <a:buFont typeface="Wingdings" pitchFamily="2" charset="2"/>
              <a:buChar char="v"/>
              <a:defRPr/>
            </a:pPr>
            <a:r>
              <a:rPr lang="fa-IR" sz="2800" dirty="0">
                <a:latin typeface="Arial" pitchFamily="34" charset="0"/>
                <a:cs typeface="B Nazanin" pitchFamily="2" charset="-78"/>
              </a:rPr>
              <a:t>سلامتي و نيازهاي افراد مورد پژوهش بايد در نظر گرفته شود. </a:t>
            </a:r>
            <a:endParaRPr lang="fa-IR" sz="2800" dirty="0" smtClean="0">
              <a:latin typeface="Arial" pitchFamily="34" charset="0"/>
              <a:cs typeface="B Nazanin" pitchFamily="2" charset="-78"/>
            </a:endParaRPr>
          </a:p>
          <a:p>
            <a:pPr marL="274320" indent="-274320">
              <a:lnSpc>
                <a:spcPct val="90000"/>
              </a:lnSpc>
              <a:spcBef>
                <a:spcPts val="580"/>
              </a:spcBef>
              <a:buClr>
                <a:srgbClr val="FF0000"/>
              </a:buClr>
              <a:buFont typeface="Wingdings" pitchFamily="2" charset="2"/>
              <a:buChar char="v"/>
              <a:defRPr/>
            </a:pPr>
            <a:r>
              <a:rPr lang="ar-SA" sz="2800" dirty="0" smtClean="0">
                <a:cs typeface="B Nazanin" pitchFamily="2" charset="-78"/>
              </a:rPr>
              <a:t>آيا شرايط مردم در نظر گرفته شده است؟</a:t>
            </a:r>
            <a:endParaRPr lang="fa-IR" sz="2800" dirty="0" smtClean="0">
              <a:cs typeface="B Nazanin" pitchFamily="2" charset="-78"/>
            </a:endParaRPr>
          </a:p>
          <a:p>
            <a:pPr marL="274320" indent="-274320" algn="r" rtl="1" eaLnBrk="1" fontAlgn="auto" hangingPunct="1">
              <a:lnSpc>
                <a:spcPct val="90000"/>
              </a:lnSpc>
              <a:spcBef>
                <a:spcPts val="580"/>
              </a:spcBef>
              <a:spcAft>
                <a:spcPts val="0"/>
              </a:spcAft>
              <a:buClr>
                <a:srgbClr val="FF0000"/>
              </a:buClr>
              <a:buNone/>
              <a:defRPr/>
            </a:pPr>
            <a:endParaRPr lang="fa-IR" sz="2800" dirty="0" smtClean="0">
              <a:latin typeface="Arial" pitchFamily="34" charset="0"/>
              <a:cs typeface="B Nazanin" pitchFamily="2" charset="-78"/>
            </a:endParaRPr>
          </a:p>
          <a:p>
            <a:pPr marL="274320" indent="-274320" algn="r" rtl="1" eaLnBrk="1" fontAlgn="auto" hangingPunct="1">
              <a:lnSpc>
                <a:spcPct val="90000"/>
              </a:lnSpc>
              <a:spcBef>
                <a:spcPts val="580"/>
              </a:spcBef>
              <a:spcAft>
                <a:spcPts val="0"/>
              </a:spcAft>
              <a:buClr>
                <a:srgbClr val="FF0000"/>
              </a:buClr>
              <a:buNone/>
              <a:defRPr/>
            </a:pPr>
            <a:endParaRPr lang="fa-IR" sz="2800" dirty="0">
              <a:latin typeface="Arial" pitchFamily="34" charset="0"/>
              <a:cs typeface="B Nazanin" pitchFamily="2" charset="-78"/>
            </a:endParaRPr>
          </a:p>
          <a:p>
            <a:pPr marL="274320" indent="-274320" algn="r" rtl="1" eaLnBrk="1" fontAlgn="auto" hangingPunct="1">
              <a:lnSpc>
                <a:spcPct val="90000"/>
              </a:lnSpc>
              <a:spcBef>
                <a:spcPts val="580"/>
              </a:spcBef>
              <a:spcAft>
                <a:spcPts val="0"/>
              </a:spcAft>
              <a:buFontTx/>
              <a:buNone/>
              <a:defRPr/>
            </a:pPr>
            <a:r>
              <a:rPr lang="fa-IR" b="1" dirty="0">
                <a:solidFill>
                  <a:srgbClr val="0070C0"/>
                </a:solidFill>
                <a:latin typeface="Arial" pitchFamily="34" charset="0"/>
                <a:cs typeface="B Nazanin" pitchFamily="2" charset="-78"/>
              </a:rPr>
              <a:t>امتیاز دهی :</a:t>
            </a:r>
          </a:p>
          <a:p>
            <a:pPr marL="274320" indent="-274320" algn="r" rtl="1" eaLnBrk="1" fontAlgn="auto" hangingPunct="1">
              <a:lnSpc>
                <a:spcPct val="90000"/>
              </a:lnSpc>
              <a:spcBef>
                <a:spcPts val="580"/>
              </a:spcBef>
              <a:spcAft>
                <a:spcPts val="0"/>
              </a:spcAft>
              <a:buClr>
                <a:srgbClr val="FF0000"/>
              </a:buClr>
              <a:buFont typeface="Wingdings" pitchFamily="2" charset="2"/>
              <a:buChar char="v"/>
              <a:defRPr/>
            </a:pPr>
            <a:r>
              <a:rPr lang="fa-IR" dirty="0">
                <a:latin typeface="Arial" pitchFamily="34" charset="0"/>
                <a:cs typeface="B Nazanin" pitchFamily="2" charset="-78"/>
              </a:rPr>
              <a:t>مشکل اخلاقی عمده است</a:t>
            </a:r>
          </a:p>
          <a:p>
            <a:pPr marL="274320" indent="-274320" algn="r" rtl="1" eaLnBrk="1" fontAlgn="auto" hangingPunct="1">
              <a:lnSpc>
                <a:spcPct val="90000"/>
              </a:lnSpc>
              <a:spcBef>
                <a:spcPts val="580"/>
              </a:spcBef>
              <a:spcAft>
                <a:spcPts val="0"/>
              </a:spcAft>
              <a:buClr>
                <a:srgbClr val="FF0000"/>
              </a:buClr>
              <a:buFont typeface="Wingdings" pitchFamily="2" charset="2"/>
              <a:buChar char="v"/>
              <a:defRPr/>
            </a:pPr>
            <a:r>
              <a:rPr lang="fa-IR" dirty="0">
                <a:latin typeface="Arial" pitchFamily="34" charset="0"/>
                <a:cs typeface="B Nazanin" pitchFamily="2" charset="-78"/>
              </a:rPr>
              <a:t>مشکل اخلاقی جزئی است</a:t>
            </a:r>
          </a:p>
          <a:p>
            <a:pPr marL="274320" indent="-274320" algn="r" rtl="1" eaLnBrk="1" fontAlgn="auto" hangingPunct="1">
              <a:lnSpc>
                <a:spcPct val="90000"/>
              </a:lnSpc>
              <a:spcBef>
                <a:spcPts val="580"/>
              </a:spcBef>
              <a:spcAft>
                <a:spcPts val="0"/>
              </a:spcAft>
              <a:buClr>
                <a:srgbClr val="FF0000"/>
              </a:buClr>
              <a:buFont typeface="Wingdings" pitchFamily="2" charset="2"/>
              <a:buChar char="v"/>
              <a:defRPr/>
            </a:pPr>
            <a:r>
              <a:rPr lang="fa-IR" dirty="0">
                <a:latin typeface="Arial" pitchFamily="34" charset="0"/>
                <a:cs typeface="B Nazanin" pitchFamily="2" charset="-78"/>
              </a:rPr>
              <a:t>مشکل اخلاقی در کار نیست</a:t>
            </a:r>
          </a:p>
          <a:p>
            <a:pPr marL="274320" indent="-274320" eaLnBrk="1" fontAlgn="auto" hangingPunct="1">
              <a:lnSpc>
                <a:spcPct val="90000"/>
              </a:lnSpc>
              <a:spcBef>
                <a:spcPts val="580"/>
              </a:spcBef>
              <a:spcAft>
                <a:spcPts val="0"/>
              </a:spcAft>
              <a:buFontTx/>
              <a:buNone/>
              <a:defRPr/>
            </a:pPr>
            <a:endParaRPr lang="en-US" b="1" dirty="0">
              <a:effectLst>
                <a:outerShdw blurRad="38100" dist="38100" dir="2700000" algn="tl">
                  <a:srgbClr val="000000"/>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D8B0341-0E31-4CB9-866F-24C1EED63324}" type="slidenum">
              <a:rPr lang="ar-SA"/>
              <a:pPr>
                <a:defRPr/>
              </a:pPr>
              <a:t>19</a:t>
            </a:fld>
            <a:endParaRPr lang="en-US"/>
          </a:p>
        </p:txBody>
      </p:sp>
      <p:sp>
        <p:nvSpPr>
          <p:cNvPr id="17410" name="Rectangle 2"/>
          <p:cNvSpPr>
            <a:spLocks noGrp="1" noChangeArrowheads="1"/>
          </p:cNvSpPr>
          <p:nvPr>
            <p:ph type="title" idx="4294967295"/>
          </p:nvPr>
        </p:nvSpPr>
        <p:spPr>
          <a:xfrm>
            <a:off x="914400" y="228600"/>
            <a:ext cx="7872442" cy="1143000"/>
          </a:xfrm>
        </p:spPr>
        <p:txBody>
          <a:bodyPr>
            <a:normAutofit/>
          </a:bodyPr>
          <a:lstStyle/>
          <a:p>
            <a:pPr algn="r" eaLnBrk="1" fontAlgn="auto" hangingPunct="1">
              <a:spcAft>
                <a:spcPts val="0"/>
              </a:spcAft>
              <a:defRPr/>
            </a:pPr>
            <a:r>
              <a:rPr lang="fa-IR" sz="4000" b="1" dirty="0" smtClean="0">
                <a:solidFill>
                  <a:srgbClr val="0070C0"/>
                </a:solidFill>
                <a:cs typeface="B Nazanin" pitchFamily="2" charset="-78"/>
              </a:rPr>
              <a:t>ويژگي‏هاي </a:t>
            </a:r>
            <a:r>
              <a:rPr lang="fa-IR" sz="4000" b="1" dirty="0">
                <a:solidFill>
                  <a:srgbClr val="0070C0"/>
                </a:solidFill>
                <a:cs typeface="B Nazanin" pitchFamily="2" charset="-78"/>
              </a:rPr>
              <a:t>عنوان تحقيق</a:t>
            </a:r>
            <a:endParaRPr lang="en-US" sz="4000" b="1" dirty="0">
              <a:solidFill>
                <a:srgbClr val="0070C0"/>
              </a:solidFill>
              <a:cs typeface="B Nazanin" pitchFamily="2" charset="-78"/>
            </a:endParaRPr>
          </a:p>
        </p:txBody>
      </p:sp>
      <p:sp>
        <p:nvSpPr>
          <p:cNvPr id="17411" name="Rectangle 3"/>
          <p:cNvSpPr>
            <a:spLocks noGrp="1" noChangeArrowheads="1"/>
          </p:cNvSpPr>
          <p:nvPr>
            <p:ph type="body" idx="4294967295"/>
          </p:nvPr>
        </p:nvSpPr>
        <p:spPr>
          <a:xfrm>
            <a:off x="285720" y="1571612"/>
            <a:ext cx="8501093" cy="4929201"/>
          </a:xfrm>
        </p:spPr>
        <p:txBody>
          <a:bodyPr>
            <a:normAutofit/>
          </a:bodyPr>
          <a:lstStyle/>
          <a:p>
            <a:pPr marL="0" indent="0" algn="just" rtl="1" eaLnBrk="1" fontAlgn="auto" hangingPunct="1">
              <a:lnSpc>
                <a:spcPct val="90000"/>
              </a:lnSpc>
              <a:spcBef>
                <a:spcPts val="580"/>
              </a:spcBef>
              <a:spcAft>
                <a:spcPts val="0"/>
              </a:spcAft>
              <a:buClr>
                <a:srgbClr val="FF0000"/>
              </a:buClr>
              <a:buFont typeface="Wingdings" pitchFamily="2" charset="2"/>
              <a:buChar char="v"/>
              <a:defRPr/>
            </a:pPr>
            <a:r>
              <a:rPr lang="fa-IR" dirty="0" smtClean="0">
                <a:cs typeface="B Nazanin" pitchFamily="2" charset="-78"/>
              </a:rPr>
              <a:t>كاملا </a:t>
            </a:r>
            <a:r>
              <a:rPr lang="fa-IR" dirty="0">
                <a:cs typeface="B Nazanin" pitchFamily="2" charset="-78"/>
              </a:rPr>
              <a:t>گويا و فاقد هرگونه ابهامي باشد.</a:t>
            </a:r>
          </a:p>
          <a:p>
            <a:pPr marL="0" indent="0" algn="just" rtl="1" eaLnBrk="1" fontAlgn="auto" hangingPunct="1">
              <a:lnSpc>
                <a:spcPct val="90000"/>
              </a:lnSpc>
              <a:spcBef>
                <a:spcPts val="580"/>
              </a:spcBef>
              <a:spcAft>
                <a:spcPts val="0"/>
              </a:spcAft>
              <a:buClr>
                <a:srgbClr val="FF0000"/>
              </a:buClr>
              <a:buFont typeface="Wingdings" pitchFamily="2" charset="2"/>
              <a:buChar char="v"/>
              <a:defRPr/>
            </a:pPr>
            <a:r>
              <a:rPr lang="fa-IR" dirty="0" smtClean="0">
                <a:cs typeface="B Nazanin" pitchFamily="2" charset="-78"/>
              </a:rPr>
              <a:t>با </a:t>
            </a:r>
            <a:r>
              <a:rPr lang="fa-IR" dirty="0">
                <a:cs typeface="B Nazanin" pitchFamily="2" charset="-78"/>
              </a:rPr>
              <a:t>يك كلمه كه نمايانگر سر زدن كاري از جانب محقق است شروع شود.</a:t>
            </a:r>
          </a:p>
          <a:p>
            <a:pPr marL="0" indent="0" algn="just" rtl="1" eaLnBrk="1" fontAlgn="auto" hangingPunct="1">
              <a:lnSpc>
                <a:spcPct val="90000"/>
              </a:lnSpc>
              <a:spcBef>
                <a:spcPts val="580"/>
              </a:spcBef>
              <a:spcAft>
                <a:spcPts val="0"/>
              </a:spcAft>
              <a:buClr>
                <a:srgbClr val="FF0000"/>
              </a:buClr>
              <a:buFont typeface="Wingdings" pitchFamily="2" charset="2"/>
              <a:buChar char="v"/>
              <a:defRPr/>
            </a:pPr>
            <a:r>
              <a:rPr lang="fa-IR" dirty="0" smtClean="0">
                <a:cs typeface="B Nazanin" pitchFamily="2" charset="-78"/>
              </a:rPr>
              <a:t>عنوان </a:t>
            </a:r>
            <a:r>
              <a:rPr lang="fa-IR" dirty="0">
                <a:cs typeface="B Nazanin" pitchFamily="2" charset="-78"/>
              </a:rPr>
              <a:t>بايستي كوتاه و فاقد كلمات زائد باشد.</a:t>
            </a:r>
          </a:p>
          <a:p>
            <a:pPr marL="0" indent="0" algn="just" rtl="1" eaLnBrk="1" fontAlgn="auto" hangingPunct="1">
              <a:lnSpc>
                <a:spcPct val="90000"/>
              </a:lnSpc>
              <a:spcBef>
                <a:spcPts val="580"/>
              </a:spcBef>
              <a:spcAft>
                <a:spcPts val="0"/>
              </a:spcAft>
              <a:buClr>
                <a:srgbClr val="FF0000"/>
              </a:buClr>
              <a:buFont typeface="Wingdings" pitchFamily="2" charset="2"/>
              <a:buChar char="v"/>
              <a:defRPr/>
            </a:pPr>
            <a:r>
              <a:rPr lang="fa-IR" dirty="0" smtClean="0">
                <a:cs typeface="B Nazanin" pitchFamily="2" charset="-78"/>
              </a:rPr>
              <a:t>در </a:t>
            </a:r>
            <a:r>
              <a:rPr lang="fa-IR" dirty="0">
                <a:cs typeface="B Nazanin" pitchFamily="2" charset="-78"/>
              </a:rPr>
              <a:t>عنوان به اين </a:t>
            </a:r>
            <a:r>
              <a:rPr lang="fa-IR" dirty="0" smtClean="0">
                <a:cs typeface="B Nazanin" pitchFamily="2" charset="-78"/>
              </a:rPr>
              <a:t>سؤال‏ها </a:t>
            </a:r>
            <a:r>
              <a:rPr lang="fa-IR" dirty="0">
                <a:cs typeface="B Nazanin" pitchFamily="2" charset="-78"/>
              </a:rPr>
              <a:t>پاسخ داده شود:</a:t>
            </a:r>
          </a:p>
          <a:p>
            <a:pPr marL="0" indent="0" algn="just" rtl="1" eaLnBrk="1" fontAlgn="auto" hangingPunct="1">
              <a:lnSpc>
                <a:spcPct val="90000"/>
              </a:lnSpc>
              <a:spcBef>
                <a:spcPts val="580"/>
              </a:spcBef>
              <a:spcAft>
                <a:spcPts val="0"/>
              </a:spcAft>
              <a:buFontTx/>
              <a:buNone/>
              <a:defRPr/>
            </a:pPr>
            <a:endParaRPr lang="fa-IR" dirty="0">
              <a:cs typeface="B Nazanin" pitchFamily="2" charset="-78"/>
            </a:endParaRPr>
          </a:p>
          <a:p>
            <a:pPr marL="0" indent="0" algn="just" rtl="1" eaLnBrk="1" fontAlgn="auto" hangingPunct="1">
              <a:lnSpc>
                <a:spcPct val="90000"/>
              </a:lnSpc>
              <a:spcBef>
                <a:spcPts val="580"/>
              </a:spcBef>
              <a:spcAft>
                <a:spcPts val="0"/>
              </a:spcAft>
              <a:buFontTx/>
              <a:buNone/>
              <a:defRPr/>
            </a:pPr>
            <a:r>
              <a:rPr lang="fa-IR" dirty="0">
                <a:cs typeface="B Nazanin" pitchFamily="2" charset="-78"/>
              </a:rPr>
              <a:t>    چه چيزي ؟                  در چه كساني ؟</a:t>
            </a:r>
          </a:p>
          <a:p>
            <a:pPr marL="0" indent="0" algn="just" rtl="1" eaLnBrk="1" fontAlgn="auto" hangingPunct="1">
              <a:lnSpc>
                <a:spcPct val="90000"/>
              </a:lnSpc>
              <a:spcBef>
                <a:spcPts val="580"/>
              </a:spcBef>
              <a:spcAft>
                <a:spcPts val="0"/>
              </a:spcAft>
              <a:buFontTx/>
              <a:buNone/>
              <a:defRPr/>
            </a:pPr>
            <a:r>
              <a:rPr lang="fa-IR" dirty="0">
                <a:cs typeface="B Nazanin" pitchFamily="2" charset="-78"/>
              </a:rPr>
              <a:t>    در كجا ؟                     در چه زماني؟             </a:t>
            </a:r>
          </a:p>
          <a:p>
            <a:pPr marL="0" indent="0" algn="just" rtl="1" eaLnBrk="1" fontAlgn="auto" hangingPunct="1">
              <a:lnSpc>
                <a:spcPct val="90000"/>
              </a:lnSpc>
              <a:spcBef>
                <a:spcPts val="580"/>
              </a:spcBef>
              <a:spcAft>
                <a:spcPts val="0"/>
              </a:spcAft>
              <a:buFontTx/>
              <a:buNone/>
              <a:defRPr/>
            </a:pPr>
            <a:r>
              <a:rPr lang="fa-IR" b="1" dirty="0">
                <a:effectLst>
                  <a:outerShdw blurRad="38100" dist="38100" dir="2700000" algn="tl">
                    <a:srgbClr val="000000"/>
                  </a:outerShdw>
                </a:effectLst>
                <a:cs typeface="B Nazanin" pitchFamily="2" charset="-78"/>
              </a:rPr>
              <a:t> </a:t>
            </a:r>
            <a:endParaRPr lang="en-US" b="1" dirty="0">
              <a:effectLst>
                <a:outerShdw blurRad="38100" dist="38100" dir="2700000" algn="tl">
                  <a:srgbClr val="000000"/>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00166" y="1285860"/>
            <a:ext cx="6286500" cy="2071132"/>
          </a:xfrm>
        </p:spPr>
        <p:txBody>
          <a:bodyPr rtlCol="1">
            <a:noAutofit/>
          </a:bodyPr>
          <a:lstStyle/>
          <a:p>
            <a:pPr eaLnBrk="1" fontAlgn="auto" hangingPunct="1">
              <a:spcAft>
                <a:spcPts val="0"/>
              </a:spcAft>
              <a:defRPr/>
            </a:pPr>
            <a:r>
              <a:rPr lang="fa-IR" sz="8000" b="1" dirty="0" smtClean="0">
                <a:solidFill>
                  <a:srgbClr val="FF0000"/>
                </a:solidFill>
                <a:effectLst>
                  <a:outerShdw blurRad="38100" dist="38100" dir="2700000" algn="tl">
                    <a:srgbClr val="000000">
                      <a:alpha val="43137"/>
                    </a:srgbClr>
                  </a:outerShdw>
                </a:effectLst>
                <a:cs typeface="B Nazanin" pitchFamily="2" charset="-78"/>
              </a:rPr>
              <a:t>پروپوزال نویسی</a:t>
            </a:r>
            <a:endParaRPr sz="8000" b="1" dirty="0" smtClean="0">
              <a:solidFill>
                <a:srgbClr val="FF0000"/>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9EBE9353-FF1E-4666-9BF0-B13AFE59B25E}" type="slidenum">
              <a:rPr lang="ar-SA"/>
              <a:pPr>
                <a:defRPr/>
              </a:pPr>
              <a:t>20</a:t>
            </a:fld>
            <a:endParaRPr lang="en-US"/>
          </a:p>
        </p:txBody>
      </p:sp>
      <p:sp>
        <p:nvSpPr>
          <p:cNvPr id="18434" name="Rectangle 2"/>
          <p:cNvSpPr>
            <a:spLocks noGrp="1" noChangeArrowheads="1"/>
          </p:cNvSpPr>
          <p:nvPr>
            <p:ph type="title" idx="4294967295"/>
          </p:nvPr>
        </p:nvSpPr>
        <p:spPr>
          <a:xfrm>
            <a:off x="0" y="2428875"/>
            <a:ext cx="8872538" cy="1143000"/>
          </a:xfrm>
        </p:spPr>
        <p:txBody>
          <a:bodyPr>
            <a:noAutofit/>
          </a:bodyPr>
          <a:lstStyle/>
          <a:p>
            <a:pPr eaLnBrk="1" fontAlgn="auto" hangingPunct="1">
              <a:spcAft>
                <a:spcPts val="0"/>
              </a:spcAft>
              <a:defRPr/>
            </a:pPr>
            <a:r>
              <a:rPr lang="fa-IR" sz="5400" b="1" dirty="0">
                <a:solidFill>
                  <a:srgbClr val="FF0000"/>
                </a:solidFill>
                <a:cs typeface="B Nazanin" pitchFamily="2" charset="-78"/>
              </a:rPr>
              <a:t>ساختارهاي رايج براي عناوين </a:t>
            </a:r>
            <a:r>
              <a:rPr lang="fa-IR" sz="5400" b="1" dirty="0" smtClean="0">
                <a:solidFill>
                  <a:srgbClr val="FF0000"/>
                </a:solidFill>
                <a:cs typeface="B Nazanin" pitchFamily="2" charset="-78"/>
              </a:rPr>
              <a:t>تحقيقاتي</a:t>
            </a:r>
            <a:endParaRPr lang="en-US" sz="5400" b="1" dirty="0">
              <a:solidFill>
                <a:srgbClr val="FF0000"/>
              </a:solidFill>
              <a:cs typeface="B Nazanin" pitchFamily="2" charset="-78"/>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solidFill>
            <a:schemeClr val="bg1"/>
          </a:solidFill>
        </p:spPr>
        <p:txBody>
          <a:bodyPr>
            <a:normAutofit/>
          </a:bodyPr>
          <a:lstStyle/>
          <a:p>
            <a:r>
              <a:rPr lang="fa-IR" sz="5400" dirty="0" smtClean="0">
                <a:solidFill>
                  <a:srgbClr val="0070C0"/>
                </a:solidFill>
                <a:cs typeface="B Nazanin" pitchFamily="2" charset="-78"/>
              </a:rPr>
              <a:t>مطالعات توصیفی:</a:t>
            </a:r>
          </a:p>
        </p:txBody>
      </p:sp>
      <p:sp>
        <p:nvSpPr>
          <p:cNvPr id="3" name="Content Placeholder 2"/>
          <p:cNvSpPr>
            <a:spLocks noGrp="1"/>
          </p:cNvSpPr>
          <p:nvPr>
            <p:ph sz="quarter" idx="1"/>
          </p:nvPr>
        </p:nvSpPr>
        <p:spPr>
          <a:xfrm>
            <a:off x="1043608" y="1556792"/>
            <a:ext cx="7772400" cy="4572000"/>
          </a:xfrm>
        </p:spPr>
        <p:txBody>
          <a:bodyPr>
            <a:normAutofit/>
          </a:bodyPr>
          <a:lstStyle/>
          <a:p>
            <a:pPr algn="r" rtl="1">
              <a:buClr>
                <a:srgbClr val="FF0000"/>
              </a:buClr>
              <a:buFont typeface="Wingdings" pitchFamily="2" charset="2"/>
              <a:buChar char="v"/>
              <a:defRPr/>
            </a:pPr>
            <a:endParaRPr lang="fa-IR" sz="4400" dirty="0" smtClean="0">
              <a:cs typeface="B Nazanin" pitchFamily="2" charset="-78"/>
            </a:endParaRPr>
          </a:p>
          <a:p>
            <a:pPr algn="r" rtl="1">
              <a:buClr>
                <a:srgbClr val="FF0000"/>
              </a:buClr>
              <a:buFont typeface="Wingdings" pitchFamily="2" charset="2"/>
              <a:buChar char="v"/>
              <a:defRPr/>
            </a:pPr>
            <a:r>
              <a:rPr lang="fa-IR" sz="4400" dirty="0" smtClean="0">
                <a:cs typeface="B Nazanin" pitchFamily="2" charset="-78"/>
              </a:rPr>
              <a:t>بررسي شيوع .....................................</a:t>
            </a:r>
          </a:p>
          <a:p>
            <a:pPr algn="r" rtl="1">
              <a:buClr>
                <a:srgbClr val="FF0000"/>
              </a:buClr>
              <a:buFont typeface="Wingdings" pitchFamily="2" charset="2"/>
              <a:buChar char="v"/>
              <a:defRPr/>
            </a:pPr>
            <a:endParaRPr lang="fa-IR" sz="4400" dirty="0" smtClean="0">
              <a:cs typeface="B Nazanin" pitchFamily="2" charset="-78"/>
            </a:endParaRPr>
          </a:p>
          <a:p>
            <a:pPr algn="r" rtl="1">
              <a:buClr>
                <a:srgbClr val="FF0000"/>
              </a:buClr>
              <a:buFont typeface="Wingdings" pitchFamily="2" charset="2"/>
              <a:buChar char="v"/>
              <a:defRPr/>
            </a:pPr>
            <a:r>
              <a:rPr lang="fa-IR" sz="4400" dirty="0" smtClean="0">
                <a:cs typeface="B Nazanin" pitchFamily="2" charset="-78"/>
              </a:rPr>
              <a:t>تعیین ..........................</a:t>
            </a:r>
            <a:endParaRPr lang="fa-IR" sz="3800" dirty="0" smtClean="0">
              <a:cs typeface="B Nazanin" pitchFamily="2" charset="-78"/>
            </a:endParaRPr>
          </a:p>
        </p:txBody>
      </p:sp>
      <p:sp>
        <p:nvSpPr>
          <p:cNvPr id="4" name="Slide Number Placeholder 3"/>
          <p:cNvSpPr>
            <a:spLocks noGrp="1"/>
          </p:cNvSpPr>
          <p:nvPr>
            <p:ph type="sldNum" sz="quarter" idx="12"/>
          </p:nvPr>
        </p:nvSpPr>
        <p:spPr/>
        <p:txBody>
          <a:bodyPr/>
          <a:lstStyle/>
          <a:p>
            <a:pPr>
              <a:defRPr/>
            </a:pPr>
            <a:fld id="{F1278AFF-6020-4C95-B8FB-C6ACE2F738C8}" type="slidenum">
              <a:rPr lang="ar-SA"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solidFill>
            <a:schemeClr val="bg1"/>
          </a:solidFill>
        </p:spPr>
        <p:txBody>
          <a:bodyPr/>
          <a:lstStyle/>
          <a:p>
            <a:r>
              <a:rPr lang="fa-IR" sz="5400" dirty="0" smtClean="0">
                <a:solidFill>
                  <a:srgbClr val="0070C0"/>
                </a:solidFill>
                <a:cs typeface="B Nazanin" pitchFamily="2" charset="-78"/>
              </a:rPr>
              <a:t>مطالعات تحلیلی</a:t>
            </a:r>
            <a:r>
              <a:rPr lang="fa-IR" dirty="0" smtClean="0">
                <a:solidFill>
                  <a:srgbClr val="0070C0"/>
                </a:solidFill>
                <a:cs typeface="B Nazanin" pitchFamily="2" charset="-78"/>
              </a:rPr>
              <a:t>:</a:t>
            </a:r>
          </a:p>
        </p:txBody>
      </p:sp>
      <p:sp>
        <p:nvSpPr>
          <p:cNvPr id="3" name="Content Placeholder 2"/>
          <p:cNvSpPr>
            <a:spLocks noGrp="1"/>
          </p:cNvSpPr>
          <p:nvPr>
            <p:ph sz="quarter" idx="1"/>
          </p:nvPr>
        </p:nvSpPr>
        <p:spPr>
          <a:xfrm>
            <a:off x="1014413" y="2143125"/>
            <a:ext cx="7772400" cy="4572000"/>
          </a:xfrm>
        </p:spPr>
        <p:txBody>
          <a:bodyPr/>
          <a:lstStyle/>
          <a:p>
            <a:pPr marL="274320" indent="-274320" algn="r" rtl="1" eaLnBrk="1" fontAlgn="auto" hangingPunct="1">
              <a:spcBef>
                <a:spcPts val="580"/>
              </a:spcBef>
              <a:spcAft>
                <a:spcPts val="0"/>
              </a:spcAft>
              <a:buClr>
                <a:srgbClr val="FF0000"/>
              </a:buClr>
              <a:buFont typeface="Wingdings" pitchFamily="2" charset="2"/>
              <a:buChar char="v"/>
              <a:defRPr/>
            </a:pPr>
            <a:r>
              <a:rPr lang="fa-IR" sz="4000" dirty="0" smtClean="0">
                <a:cs typeface="B Nazanin" pitchFamily="2" charset="-78"/>
              </a:rPr>
              <a:t>بررسي مقايسه‏اي .......... و ..................</a:t>
            </a:r>
          </a:p>
          <a:p>
            <a:pPr marL="274320" indent="-274320" algn="r" rtl="1" eaLnBrk="1" fontAlgn="auto" hangingPunct="1">
              <a:spcBef>
                <a:spcPts val="580"/>
              </a:spcBef>
              <a:spcAft>
                <a:spcPts val="0"/>
              </a:spcAft>
              <a:buClr>
                <a:srgbClr val="FF0000"/>
              </a:buClr>
              <a:buFont typeface="Wingdings" pitchFamily="2" charset="2"/>
              <a:buChar char="v"/>
              <a:defRPr/>
            </a:pPr>
            <a:endParaRPr lang="fa-IR" sz="4000" dirty="0" smtClean="0">
              <a:cs typeface="B Nazanin" pitchFamily="2" charset="-78"/>
            </a:endParaRPr>
          </a:p>
          <a:p>
            <a:pPr marL="274320" indent="-274320" algn="r" rtl="1" eaLnBrk="1" fontAlgn="auto" hangingPunct="1">
              <a:spcBef>
                <a:spcPts val="580"/>
              </a:spcBef>
              <a:spcAft>
                <a:spcPts val="0"/>
              </a:spcAft>
              <a:buClr>
                <a:srgbClr val="FF0000"/>
              </a:buClr>
              <a:buFont typeface="Wingdings" pitchFamily="2" charset="2"/>
              <a:buChar char="v"/>
              <a:defRPr/>
            </a:pPr>
            <a:r>
              <a:rPr lang="fa-IR" sz="4000" dirty="0" smtClean="0">
                <a:cs typeface="B Nazanin" pitchFamily="2" charset="-78"/>
              </a:rPr>
              <a:t>بررسي رابطه ............ و ....................</a:t>
            </a:r>
          </a:p>
          <a:p>
            <a:pPr marL="274320" indent="-274320" eaLnBrk="1" fontAlgn="auto" hangingPunct="1">
              <a:spcBef>
                <a:spcPts val="580"/>
              </a:spcBef>
              <a:spcAft>
                <a:spcPts val="0"/>
              </a:spcAft>
              <a:buClr>
                <a:srgbClr val="FF0000"/>
              </a:buClr>
              <a:buFont typeface="Wingdings" pitchFamily="2" charset="2"/>
              <a:buChar char="v"/>
              <a:defRPr/>
            </a:pPr>
            <a:endParaRPr lang="fa-IR" sz="4000" dirty="0" smtClean="0">
              <a:cs typeface="B Nazanin" pitchFamily="2" charset="-78"/>
            </a:endParaRPr>
          </a:p>
          <a:p>
            <a:pPr marL="274320" indent="-274320" eaLnBrk="1" fontAlgn="auto" hangingPunct="1">
              <a:spcBef>
                <a:spcPts val="580"/>
              </a:spcBef>
              <a:spcAft>
                <a:spcPts val="0"/>
              </a:spcAft>
              <a:buClr>
                <a:srgbClr val="FF0000"/>
              </a:buClr>
              <a:buFont typeface="Wingdings" pitchFamily="2" charset="2"/>
              <a:buChar char="v"/>
              <a:defRPr/>
            </a:pPr>
            <a:endParaRPr lang="fa-IR" sz="4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C1B6A75C-3DCB-4495-8C6F-B661FE77208F}" type="slidenum">
              <a:rPr lang="ar-SA"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solidFill>
            <a:schemeClr val="bg1"/>
          </a:solidFill>
        </p:spPr>
        <p:txBody>
          <a:bodyPr/>
          <a:lstStyle/>
          <a:p>
            <a:r>
              <a:rPr lang="fa-IR" b="1" dirty="0" smtClean="0">
                <a:solidFill>
                  <a:srgbClr val="0070C0"/>
                </a:solidFill>
                <a:cs typeface="B Nazanin" pitchFamily="2" charset="-78"/>
              </a:rPr>
              <a:t>مطالعات تجربی:</a:t>
            </a:r>
          </a:p>
        </p:txBody>
      </p:sp>
      <p:sp>
        <p:nvSpPr>
          <p:cNvPr id="3" name="Content Placeholder 2"/>
          <p:cNvSpPr>
            <a:spLocks noGrp="1"/>
          </p:cNvSpPr>
          <p:nvPr>
            <p:ph sz="quarter" idx="1"/>
          </p:nvPr>
        </p:nvSpPr>
        <p:spPr>
          <a:xfrm>
            <a:off x="1157288" y="2071688"/>
            <a:ext cx="7772400" cy="4572000"/>
          </a:xfrm>
        </p:spPr>
        <p:txBody>
          <a:bodyPr>
            <a:normAutofit/>
          </a:bodyPr>
          <a:lstStyle/>
          <a:p>
            <a:pPr algn="r" rtl="1">
              <a:buClr>
                <a:srgbClr val="FF0000"/>
              </a:buClr>
              <a:buFont typeface="Wingdings" pitchFamily="2" charset="2"/>
              <a:buChar char="v"/>
              <a:defRPr/>
            </a:pPr>
            <a:r>
              <a:rPr lang="fa-IR" sz="3600" dirty="0" smtClean="0">
                <a:cs typeface="B Nazanin" pitchFamily="2" charset="-78"/>
              </a:rPr>
              <a:t>تعيين نقش .......................................</a:t>
            </a:r>
          </a:p>
          <a:p>
            <a:pPr algn="r" rtl="1">
              <a:buClr>
                <a:srgbClr val="FF0000"/>
              </a:buClr>
              <a:buFont typeface="Wingdings" pitchFamily="2" charset="2"/>
              <a:buChar char="v"/>
              <a:defRPr/>
            </a:pPr>
            <a:endParaRPr lang="fa-IR" sz="3600" dirty="0" smtClean="0">
              <a:cs typeface="B Nazanin" pitchFamily="2" charset="-78"/>
            </a:endParaRPr>
          </a:p>
          <a:p>
            <a:pPr algn="r" rtl="1">
              <a:buClr>
                <a:srgbClr val="FF0000"/>
              </a:buClr>
              <a:buFont typeface="Wingdings" pitchFamily="2" charset="2"/>
              <a:buChar char="v"/>
              <a:defRPr/>
            </a:pPr>
            <a:r>
              <a:rPr lang="fa-IR" sz="3600" dirty="0" smtClean="0">
                <a:cs typeface="B Nazanin" pitchFamily="2" charset="-78"/>
              </a:rPr>
              <a:t>مقایسه اثر..........و..................در.....................</a:t>
            </a:r>
          </a:p>
          <a:p>
            <a:pPr algn="r" rtl="1">
              <a:buClr>
                <a:srgbClr val="FF0000"/>
              </a:buClr>
              <a:buFont typeface="Wingdings" pitchFamily="2" charset="2"/>
              <a:buChar char="v"/>
              <a:defRPr/>
            </a:pPr>
            <a:endParaRPr lang="fa-IR" sz="3600" dirty="0" smtClean="0">
              <a:cs typeface="B Nazanin" pitchFamily="2" charset="-78"/>
            </a:endParaRPr>
          </a:p>
          <a:p>
            <a:pPr algn="r" rtl="1">
              <a:buClr>
                <a:srgbClr val="FF0000"/>
              </a:buClr>
              <a:buFont typeface="Wingdings" pitchFamily="2" charset="2"/>
              <a:buChar char="v"/>
              <a:defRPr/>
            </a:pPr>
            <a:r>
              <a:rPr lang="fa-IR" sz="3600" dirty="0" smtClean="0">
                <a:cs typeface="B Nazanin" pitchFamily="2" charset="-78"/>
              </a:rPr>
              <a:t>بررسی اثرات............و.................</a:t>
            </a:r>
            <a:r>
              <a:rPr lang="fa-IR" sz="3600" dirty="0" smtClean="0">
                <a:effectLst>
                  <a:outerShdw blurRad="38100" dist="38100" dir="2700000" algn="tl">
                    <a:srgbClr val="000000">
                      <a:alpha val="43137"/>
                    </a:srgbClr>
                  </a:outerShdw>
                </a:effectLst>
                <a:cs typeface="B Nazanin" pitchFamily="2" charset="-78"/>
              </a:rPr>
              <a:t>.......</a:t>
            </a:r>
            <a:r>
              <a:rPr lang="fa-IR" sz="3600" dirty="0" smtClean="0">
                <a:effectLst>
                  <a:outerShdw blurRad="38100" dist="38100" dir="2700000" algn="tl">
                    <a:srgbClr val="000000"/>
                  </a:outerShdw>
                </a:effectLst>
                <a:cs typeface="B Nazanin" pitchFamily="2" charset="-78"/>
              </a:rPr>
              <a:t>.</a:t>
            </a:r>
            <a:r>
              <a:rPr lang="fa-IR" sz="3600" dirty="0" smtClean="0">
                <a:cs typeface="B Nazanin" pitchFamily="2" charset="-78"/>
              </a:rPr>
              <a:t>در...........</a:t>
            </a:r>
            <a:endParaRPr lang="fa-IR" sz="36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420F2934-58C6-4E4F-8C4F-46D2C4B48762}" type="slidenum">
              <a:rPr lang="ar-SA"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idx="1"/>
          </p:nvPr>
        </p:nvSpPr>
        <p:spPr>
          <a:xfrm>
            <a:off x="457200" y="404813"/>
            <a:ext cx="8229600" cy="5721350"/>
          </a:xfrm>
        </p:spPr>
        <p:txBody>
          <a:bodyPr/>
          <a:lstStyle/>
          <a:p>
            <a:pPr eaLnBrk="1" hangingPunct="1">
              <a:buFont typeface="Wingdings" pitchFamily="2" charset="2"/>
              <a:buNone/>
              <a:defRPr/>
            </a:pPr>
            <a:r>
              <a:rPr lang="fa-IR" sz="2800" dirty="0" smtClean="0">
                <a:cs typeface="B Nazanin" pitchFamily="2" charset="-78"/>
              </a:rPr>
              <a:t>پاسخ به اين سه سوال يعني تعيين وضعيت (حتما با قيد زمان و مكان).</a:t>
            </a:r>
          </a:p>
          <a:p>
            <a:pPr eaLnBrk="1" hangingPunct="1">
              <a:buFont typeface="Wingdings" pitchFamily="2" charset="2"/>
              <a:buNone/>
              <a:defRPr/>
            </a:pPr>
            <a:endParaRPr lang="fa-IR" sz="2800" dirty="0" smtClean="0">
              <a:cs typeface="B Nazanin" pitchFamily="2" charset="-78"/>
            </a:endParaRPr>
          </a:p>
          <a:p>
            <a:pPr algn="r" eaLnBrk="1" hangingPunct="1">
              <a:buFont typeface="Wingdings" pitchFamily="2" charset="2"/>
              <a:buNone/>
              <a:defRPr/>
            </a:pPr>
            <a:r>
              <a:rPr lang="fa-IR" sz="2800" b="1" dirty="0" smtClean="0">
                <a:solidFill>
                  <a:srgbClr val="0070C0"/>
                </a:solidFill>
                <a:cs typeface="B Nazanin" pitchFamily="2" charset="-78"/>
              </a:rPr>
              <a:t>فرمول كلي: </a:t>
            </a:r>
            <a:r>
              <a:rPr lang="fa-IR" sz="2800" dirty="0" smtClean="0">
                <a:cs typeface="B Nazanin" pitchFamily="2" charset="-78"/>
              </a:rPr>
              <a:t>بررسي شيوع....... در مكان و زمان</a:t>
            </a:r>
          </a:p>
          <a:p>
            <a:pPr algn="r" eaLnBrk="1" hangingPunct="1">
              <a:buFont typeface="Wingdings" pitchFamily="2" charset="2"/>
              <a:buNone/>
              <a:defRPr/>
            </a:pPr>
            <a:r>
              <a:rPr lang="fa-IR" sz="2800" dirty="0" smtClean="0">
                <a:cs typeface="B Nazanin" pitchFamily="2" charset="-78"/>
              </a:rPr>
              <a:t>                 بررسي اپيدميولوژيك......... در مكان و زمان</a:t>
            </a:r>
          </a:p>
          <a:p>
            <a:pPr algn="r" eaLnBrk="1" hangingPunct="1">
              <a:buFont typeface="Wingdings" pitchFamily="2" charset="2"/>
              <a:buNone/>
              <a:defRPr/>
            </a:pPr>
            <a:endParaRPr lang="fa-IR" sz="2800" dirty="0" smtClean="0">
              <a:cs typeface="B Nazanin" pitchFamily="2" charset="-78"/>
            </a:endParaRPr>
          </a:p>
          <a:p>
            <a:pPr eaLnBrk="1" hangingPunct="1">
              <a:buFont typeface="Wingdings" pitchFamily="2" charset="2"/>
              <a:buNone/>
              <a:defRPr/>
            </a:pPr>
            <a:r>
              <a:rPr lang="fa-IR" sz="2800" dirty="0" smtClean="0">
                <a:cs typeface="B Nazanin" pitchFamily="2" charset="-78"/>
              </a:rPr>
              <a:t>اگر اين مشكل وجود دارد چرا؟ عوامل خطر كدام است؟ هدف محقق تعيين رابطه يك عامل با يك نتيجه باشد يا در پي اتيولوژي باشد؟</a:t>
            </a:r>
          </a:p>
          <a:p>
            <a:pPr algn="r" eaLnBrk="1" hangingPunct="1">
              <a:buFont typeface="Wingdings" pitchFamily="2" charset="2"/>
              <a:buNone/>
              <a:defRPr/>
            </a:pPr>
            <a:r>
              <a:rPr lang="fa-IR" sz="2800" b="1" dirty="0" smtClean="0">
                <a:solidFill>
                  <a:srgbClr val="0070C0"/>
                </a:solidFill>
                <a:cs typeface="B Nazanin" pitchFamily="2" charset="-78"/>
              </a:rPr>
              <a:t>فرمول كلي: </a:t>
            </a:r>
            <a:r>
              <a:rPr lang="fa-IR" sz="2800" dirty="0" smtClean="0">
                <a:cs typeface="B Nazanin" pitchFamily="2" charset="-78"/>
              </a:rPr>
              <a:t>بررسي  رابطه  الف با ب.</a:t>
            </a:r>
          </a:p>
          <a:p>
            <a:pPr algn="r" eaLnBrk="1" hangingPunct="1">
              <a:buFont typeface="Wingdings" pitchFamily="2" charset="2"/>
              <a:buNone/>
              <a:defRPr/>
            </a:pPr>
            <a:endParaRPr lang="fa-IR" sz="2800" dirty="0" smtClean="0">
              <a:cs typeface="B Nazanin" pitchFamily="2" charset="-78"/>
            </a:endParaRPr>
          </a:p>
          <a:p>
            <a:pPr algn="r" eaLnBrk="1" hangingPunct="1">
              <a:buClr>
                <a:srgbClr val="FF0000"/>
              </a:buClr>
              <a:buFont typeface="Wingdings" pitchFamily="2" charset="2"/>
              <a:buChar char="v"/>
              <a:defRPr/>
            </a:pPr>
            <a:r>
              <a:rPr lang="fa-IR" sz="2800" dirty="0" smtClean="0">
                <a:cs typeface="B Nazanin" pitchFamily="2" charset="-78"/>
              </a:rPr>
              <a:t>عامل خطر</a:t>
            </a:r>
          </a:p>
          <a:p>
            <a:pPr algn="r" eaLnBrk="1" hangingPunct="1">
              <a:buClr>
                <a:srgbClr val="FF0000"/>
              </a:buClr>
              <a:buFont typeface="Wingdings" pitchFamily="2" charset="2"/>
              <a:buChar char="v"/>
              <a:defRPr/>
            </a:pPr>
            <a:r>
              <a:rPr lang="fa-IR" sz="2800" dirty="0" smtClean="0">
                <a:cs typeface="B Nazanin" pitchFamily="2" charset="-78"/>
              </a:rPr>
              <a:t>نتيجه يا بيماري</a:t>
            </a:r>
            <a:endParaRPr lang="en-US" sz="2800" dirty="0" smtClean="0">
              <a:cs typeface="B Nazanin" pitchFamily="2" charset="-78"/>
            </a:endParaRPr>
          </a:p>
        </p:txBody>
      </p:sp>
      <p:sp>
        <p:nvSpPr>
          <p:cNvPr id="5" name="Slide Number Placeholder 5"/>
          <p:cNvSpPr>
            <a:spLocks noGrp="1"/>
          </p:cNvSpPr>
          <p:nvPr>
            <p:ph type="sldNum" sz="quarter" idx="12"/>
          </p:nvPr>
        </p:nvSpPr>
        <p:spPr/>
        <p:txBody>
          <a:bodyPr/>
          <a:lstStyle/>
          <a:p>
            <a:pPr>
              <a:defRPr/>
            </a:pPr>
            <a:fld id="{4EBC5839-4B5E-4339-9BBF-5DEB319BE2F7}" type="slidenum">
              <a:rPr lang="en-US"/>
              <a:pPr>
                <a:defRPr/>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idx="1"/>
          </p:nvPr>
        </p:nvSpPr>
        <p:spPr>
          <a:xfrm>
            <a:off x="457200" y="188913"/>
            <a:ext cx="8229600" cy="5937250"/>
          </a:xfrm>
        </p:spPr>
        <p:txBody>
          <a:bodyPr>
            <a:normAutofit/>
          </a:bodyPr>
          <a:lstStyle/>
          <a:p>
            <a:pPr algn="r" eaLnBrk="1" hangingPunct="1">
              <a:buFont typeface="Wingdings" pitchFamily="2" charset="2"/>
              <a:buNone/>
              <a:defRPr/>
            </a:pPr>
            <a:r>
              <a:rPr lang="fa-IR" sz="2800" dirty="0" smtClean="0">
                <a:cs typeface="B Nazanin" pitchFamily="2" charset="-78"/>
              </a:rPr>
              <a:t>اگر هدف محقق بررسي تاثير </a:t>
            </a:r>
            <a:r>
              <a:rPr lang="fa-IR" sz="2800" u="sng" dirty="0" smtClean="0">
                <a:cs typeface="B Nazanin" pitchFamily="2" charset="-78"/>
              </a:rPr>
              <a:t>الف</a:t>
            </a:r>
            <a:r>
              <a:rPr lang="fa-IR" sz="2800" dirty="0" smtClean="0">
                <a:cs typeface="B Nazanin" pitchFamily="2" charset="-78"/>
              </a:rPr>
              <a:t>  بر  </a:t>
            </a:r>
            <a:r>
              <a:rPr lang="fa-IR" sz="2800" u="sng" dirty="0" smtClean="0">
                <a:cs typeface="B Nazanin" pitchFamily="2" charset="-78"/>
              </a:rPr>
              <a:t>ب</a:t>
            </a:r>
            <a:r>
              <a:rPr lang="fa-IR" sz="2800" dirty="0" smtClean="0">
                <a:cs typeface="B Nazanin" pitchFamily="2" charset="-78"/>
              </a:rPr>
              <a:t>   باشد:</a:t>
            </a:r>
          </a:p>
          <a:p>
            <a:pPr algn="r" eaLnBrk="1" hangingPunct="1">
              <a:buFont typeface="Wingdings" pitchFamily="2" charset="2"/>
              <a:buNone/>
              <a:defRPr/>
            </a:pPr>
            <a:r>
              <a:rPr lang="fa-IR" sz="2800" b="1" dirty="0" smtClean="0">
                <a:solidFill>
                  <a:srgbClr val="0070C0"/>
                </a:solidFill>
                <a:cs typeface="B Nazanin" pitchFamily="2" charset="-78"/>
              </a:rPr>
              <a:t>فرمول كلي: </a:t>
            </a:r>
            <a:r>
              <a:rPr lang="fa-IR" sz="2800" dirty="0" smtClean="0">
                <a:cs typeface="B Nazanin" pitchFamily="2" charset="-78"/>
              </a:rPr>
              <a:t>بررسي تاثير </a:t>
            </a:r>
            <a:r>
              <a:rPr lang="fa-IR" sz="2800" u="sng" dirty="0" smtClean="0">
                <a:cs typeface="B Nazanin" pitchFamily="2" charset="-78"/>
              </a:rPr>
              <a:t> الف   </a:t>
            </a:r>
            <a:r>
              <a:rPr lang="fa-IR" sz="2800" dirty="0" smtClean="0">
                <a:cs typeface="B Nazanin" pitchFamily="2" charset="-78"/>
              </a:rPr>
              <a:t> بر     </a:t>
            </a:r>
            <a:r>
              <a:rPr lang="fa-IR" sz="2800" u="sng" dirty="0" smtClean="0">
                <a:cs typeface="B Nazanin" pitchFamily="2" charset="-78"/>
              </a:rPr>
              <a:t>ب</a:t>
            </a:r>
            <a:r>
              <a:rPr lang="fa-IR" sz="2800" dirty="0" smtClean="0">
                <a:cs typeface="B Nazanin" pitchFamily="2" charset="-78"/>
              </a:rPr>
              <a:t>.</a:t>
            </a:r>
          </a:p>
          <a:p>
            <a:pPr algn="r" eaLnBrk="1" hangingPunct="1">
              <a:buFont typeface="Wingdings" pitchFamily="2" charset="2"/>
              <a:buNone/>
              <a:defRPr/>
            </a:pPr>
            <a:r>
              <a:rPr lang="fa-IR" sz="2800" dirty="0" smtClean="0">
                <a:cs typeface="B Nazanin" pitchFamily="2" charset="-78"/>
              </a:rPr>
              <a:t> اگر دو تا مداخله باشد:</a:t>
            </a:r>
          </a:p>
          <a:p>
            <a:pPr algn="r" eaLnBrk="1" hangingPunct="1">
              <a:buFont typeface="Wingdings" pitchFamily="2" charset="2"/>
              <a:buNone/>
              <a:defRPr/>
            </a:pPr>
            <a:r>
              <a:rPr lang="fa-IR" sz="2800" b="1" dirty="0" smtClean="0">
                <a:solidFill>
                  <a:srgbClr val="0070C0"/>
                </a:solidFill>
                <a:cs typeface="B Nazanin" pitchFamily="2" charset="-78"/>
              </a:rPr>
              <a:t>فرمول كلي: </a:t>
            </a:r>
            <a:r>
              <a:rPr lang="fa-IR" sz="2800" dirty="0" smtClean="0">
                <a:cs typeface="B Nazanin" pitchFamily="2" charset="-78"/>
              </a:rPr>
              <a:t>مقايسه تاثير </a:t>
            </a:r>
            <a:r>
              <a:rPr lang="fa-IR" sz="2800" u="sng" dirty="0" smtClean="0">
                <a:cs typeface="B Nazanin" pitchFamily="2" charset="-78"/>
              </a:rPr>
              <a:t>الف</a:t>
            </a:r>
            <a:r>
              <a:rPr lang="fa-IR" sz="2800" dirty="0" smtClean="0">
                <a:cs typeface="B Nazanin" pitchFamily="2" charset="-78"/>
              </a:rPr>
              <a:t>  و </a:t>
            </a:r>
            <a:r>
              <a:rPr lang="fa-IR" sz="2800" u="sng" dirty="0" smtClean="0">
                <a:cs typeface="B Nazanin" pitchFamily="2" charset="-78"/>
              </a:rPr>
              <a:t>ب</a:t>
            </a:r>
            <a:r>
              <a:rPr lang="fa-IR" sz="2800" dirty="0" smtClean="0">
                <a:cs typeface="B Nazanin" pitchFamily="2" charset="-78"/>
              </a:rPr>
              <a:t>  روي </a:t>
            </a:r>
            <a:r>
              <a:rPr lang="fa-IR" sz="2800" u="sng" dirty="0" smtClean="0">
                <a:cs typeface="B Nazanin" pitchFamily="2" charset="-78"/>
              </a:rPr>
              <a:t> ج</a:t>
            </a:r>
            <a:r>
              <a:rPr lang="fa-IR" sz="2800" dirty="0" smtClean="0">
                <a:cs typeface="B Nazanin" pitchFamily="2" charset="-78"/>
              </a:rPr>
              <a:t> .</a:t>
            </a:r>
          </a:p>
          <a:p>
            <a:pPr algn="r" eaLnBrk="1" hangingPunct="1">
              <a:buFont typeface="Wingdings" pitchFamily="2" charset="2"/>
              <a:buNone/>
              <a:defRPr/>
            </a:pPr>
            <a:endParaRPr lang="fa-IR" sz="2800" dirty="0" smtClean="0">
              <a:cs typeface="B Nazanin" pitchFamily="2" charset="-78"/>
            </a:endParaRPr>
          </a:p>
          <a:p>
            <a:pPr eaLnBrk="1" hangingPunct="1">
              <a:buFont typeface="Wingdings" pitchFamily="2" charset="2"/>
              <a:buNone/>
              <a:defRPr/>
            </a:pPr>
            <a:r>
              <a:rPr lang="fa-IR" sz="2800" dirty="0" smtClean="0">
                <a:cs typeface="B Nazanin" pitchFamily="2" charset="-78"/>
              </a:rPr>
              <a:t>آيا ابزاري كه با آن كار مي‏كنم قدرت تشخيصي دارد و آيا ابزار جديدتر را مي‏توان به جاي قديمي‏تر‏ها استفاده كرد؟</a:t>
            </a:r>
          </a:p>
          <a:p>
            <a:pPr algn="r" eaLnBrk="1" hangingPunct="1">
              <a:buFont typeface="Wingdings" pitchFamily="2" charset="2"/>
              <a:buNone/>
              <a:defRPr/>
            </a:pPr>
            <a:r>
              <a:rPr lang="fa-IR" sz="2800" b="1" dirty="0" smtClean="0">
                <a:solidFill>
                  <a:srgbClr val="0070C0"/>
                </a:solidFill>
                <a:cs typeface="B Nazanin" pitchFamily="2" charset="-78"/>
              </a:rPr>
              <a:t>فرمول كلي: </a:t>
            </a:r>
            <a:r>
              <a:rPr lang="fa-IR" sz="2800" dirty="0" smtClean="0">
                <a:cs typeface="B Nazanin" pitchFamily="2" charset="-78"/>
              </a:rPr>
              <a:t>بررسي قدرت تشخيصي ......(ابزار، روش) در.....(بيماري).</a:t>
            </a:r>
          </a:p>
          <a:p>
            <a:pPr algn="r" eaLnBrk="1" hangingPunct="1">
              <a:buFont typeface="Wingdings" pitchFamily="2" charset="2"/>
              <a:buNone/>
              <a:defRPr/>
            </a:pPr>
            <a:r>
              <a:rPr lang="fa-IR" sz="2800" dirty="0" smtClean="0">
                <a:cs typeface="B Nazanin" pitchFamily="2" charset="-78"/>
              </a:rPr>
              <a:t>ابزار ممكن است قابل لمس باشد يا چيزي باشد كه ما ساخته‏ايم.</a:t>
            </a:r>
          </a:p>
          <a:p>
            <a:pPr algn="r" eaLnBrk="1" hangingPunct="1">
              <a:buFont typeface="Wingdings" pitchFamily="2" charset="2"/>
              <a:buNone/>
              <a:defRPr/>
            </a:pPr>
            <a:endParaRPr lang="en-US" sz="2800" dirty="0" smtClean="0">
              <a:cs typeface="B Nazanin" pitchFamily="2" charset="-78"/>
            </a:endParaRPr>
          </a:p>
        </p:txBody>
      </p:sp>
      <p:sp>
        <p:nvSpPr>
          <p:cNvPr id="5" name="Slide Number Placeholder 5"/>
          <p:cNvSpPr>
            <a:spLocks noGrp="1"/>
          </p:cNvSpPr>
          <p:nvPr>
            <p:ph type="sldNum" sz="quarter" idx="12"/>
          </p:nvPr>
        </p:nvSpPr>
        <p:spPr/>
        <p:txBody>
          <a:bodyPr/>
          <a:lstStyle/>
          <a:p>
            <a:pPr>
              <a:defRPr/>
            </a:pPr>
            <a:fld id="{0AD75087-FD9C-4F60-BE53-76EC51CE63B6}" type="slidenum">
              <a:rPr lang="en-US"/>
              <a:pPr>
                <a:defRPr/>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484313"/>
            <a:ext cx="8229600" cy="4752975"/>
          </a:xfrm>
        </p:spPr>
        <p:txBody>
          <a:bodyPr>
            <a:normAutofit/>
          </a:bodyPr>
          <a:lstStyle/>
          <a:p>
            <a:pPr marL="0" indent="0" algn="just" eaLnBrk="1" hangingPunct="1">
              <a:buNone/>
              <a:defRPr/>
            </a:pPr>
            <a:endParaRPr lang="fa-IR" sz="3600" dirty="0" smtClean="0">
              <a:latin typeface="Times New Roman" pitchFamily="18" charset="0"/>
              <a:cs typeface="B Nazanin" pitchFamily="2" charset="-78"/>
            </a:endParaRPr>
          </a:p>
          <a:p>
            <a:pPr marL="0" indent="0" algn="just" eaLnBrk="1" hangingPunct="1">
              <a:buClr>
                <a:srgbClr val="FF0000"/>
              </a:buClr>
              <a:buFont typeface="Wingdings" pitchFamily="2" charset="2"/>
              <a:buChar char="v"/>
              <a:defRPr/>
            </a:pPr>
            <a:r>
              <a:rPr lang="fa-IR" sz="3600" dirty="0" smtClean="0">
                <a:latin typeface="Times New Roman" pitchFamily="18" charset="0"/>
                <a:cs typeface="B Nazanin" pitchFamily="2" charset="-78"/>
              </a:rPr>
              <a:t>بررسي اكسيژن تراپي در </a:t>
            </a:r>
            <a:r>
              <a:rPr lang="en-US" sz="3600" dirty="0" smtClean="0">
                <a:latin typeface="Times New Roman" pitchFamily="18" charset="0"/>
                <a:cs typeface="B Nazanin" pitchFamily="2" charset="-78"/>
              </a:rPr>
              <a:t>PH</a:t>
            </a:r>
            <a:endParaRPr lang="fa-IR" sz="3600" dirty="0" smtClean="0">
              <a:latin typeface="Times New Roman" pitchFamily="18" charset="0"/>
              <a:cs typeface="B Nazanin" pitchFamily="2" charset="-78"/>
            </a:endParaRPr>
          </a:p>
          <a:p>
            <a:pPr marL="0" indent="0" algn="just" eaLnBrk="1" hangingPunct="1">
              <a:buClr>
                <a:srgbClr val="FF0000"/>
              </a:buClr>
              <a:buFont typeface="Wingdings" pitchFamily="2" charset="2"/>
              <a:buChar char="v"/>
              <a:defRPr/>
            </a:pPr>
            <a:endParaRPr lang="en-US" sz="3600" dirty="0" smtClean="0">
              <a:latin typeface="Times New Roman" pitchFamily="18" charset="0"/>
              <a:cs typeface="B Nazanin" pitchFamily="2" charset="-78"/>
            </a:endParaRPr>
          </a:p>
          <a:p>
            <a:pPr marL="0" indent="0" algn="just">
              <a:buClr>
                <a:srgbClr val="FF0000"/>
              </a:buClr>
              <a:buFont typeface="Wingdings" pitchFamily="2" charset="2"/>
              <a:buChar char="v"/>
              <a:defRPr/>
            </a:pPr>
            <a:r>
              <a:rPr lang="fa-IR" sz="3600" dirty="0" smtClean="0">
                <a:latin typeface="Times New Roman" pitchFamily="18" charset="0"/>
                <a:cs typeface="B Nazanin" pitchFamily="2" charset="-78"/>
              </a:rPr>
              <a:t>بررسي بي‏علاقه بودن دانشجويان به دروس عملي، سمنان 1376</a:t>
            </a:r>
          </a:p>
          <a:p>
            <a:pPr marL="0" indent="0" algn="just" eaLnBrk="1" hangingPunct="1">
              <a:defRPr/>
            </a:pPr>
            <a:endParaRPr lang="en-US" sz="3600" dirty="0" smtClean="0">
              <a:latin typeface="Times New Roman" pitchFamily="18" charset="0"/>
              <a:cs typeface="B Nazanin" pitchFamily="2" charset="-78"/>
            </a:endParaRPr>
          </a:p>
        </p:txBody>
      </p:sp>
      <p:sp>
        <p:nvSpPr>
          <p:cNvPr id="6" name="Slide Number Placeholder 5"/>
          <p:cNvSpPr>
            <a:spLocks noGrp="1"/>
          </p:cNvSpPr>
          <p:nvPr>
            <p:ph type="sldNum" sz="quarter" idx="12"/>
          </p:nvPr>
        </p:nvSpPr>
        <p:spPr/>
        <p:txBody>
          <a:bodyPr/>
          <a:lstStyle/>
          <a:p>
            <a:pPr>
              <a:defRPr/>
            </a:pPr>
            <a:fld id="{E6BB9C90-13FE-4A43-8C23-74CDFD618EE2}" type="slidenum">
              <a:rPr lang="en-US"/>
              <a:pPr>
                <a:defRPr/>
              </a:pPr>
              <a:t>26</a:t>
            </a:fld>
            <a:endParaRPr lang="en-US"/>
          </a:p>
        </p:txBody>
      </p:sp>
      <p:sp>
        <p:nvSpPr>
          <p:cNvPr id="408578" name="Rectangle 2"/>
          <p:cNvSpPr>
            <a:spLocks noGrp="1" noChangeArrowheads="1"/>
          </p:cNvSpPr>
          <p:nvPr>
            <p:ph type="title"/>
          </p:nvPr>
        </p:nvSpPr>
        <p:spPr/>
        <p:txBody>
          <a:bodyPr/>
          <a:lstStyle/>
          <a:p>
            <a:pPr eaLnBrk="1" hangingPunct="1">
              <a:defRPr/>
            </a:pPr>
            <a:r>
              <a:rPr lang="fa-IR" b="1" dirty="0" smtClean="0">
                <a:solidFill>
                  <a:srgbClr val="0070C0"/>
                </a:solidFill>
                <a:cs typeface="B Nazanin" pitchFamily="2" charset="-78"/>
              </a:rPr>
              <a:t>چند عنوان اشتباه</a:t>
            </a:r>
            <a:endParaRPr lang="en-US" b="1" dirty="0" smtClean="0">
              <a:solidFill>
                <a:srgbClr val="0070C0"/>
              </a:solidFill>
              <a:cs typeface="B Nazanin"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lgn="just">
              <a:buClr>
                <a:srgbClr val="FF0000"/>
              </a:buClr>
              <a:buFont typeface="Wingdings" pitchFamily="2" charset="2"/>
              <a:buChar char="v"/>
              <a:defRPr/>
            </a:pPr>
            <a:r>
              <a:rPr lang="en-US" dirty="0" smtClean="0">
                <a:latin typeface="Times New Roman" pitchFamily="18" charset="0"/>
                <a:cs typeface="B Nazanin" pitchFamily="2" charset="-78"/>
              </a:rPr>
              <a:t>who, where&amp; when </a:t>
            </a:r>
            <a:r>
              <a:rPr lang="fa-IR" dirty="0" smtClean="0">
                <a:latin typeface="Times New Roman" pitchFamily="18" charset="0"/>
                <a:cs typeface="B Nazanin" pitchFamily="2" charset="-78"/>
              </a:rPr>
              <a:t> مشخص نشده است.</a:t>
            </a:r>
          </a:p>
          <a:p>
            <a:pPr marL="0" lvl="1" indent="0" algn="just">
              <a:buClr>
                <a:srgbClr val="FF0000"/>
              </a:buClr>
              <a:buFont typeface="Wingdings" pitchFamily="2" charset="2"/>
              <a:buChar char="v"/>
              <a:defRPr/>
            </a:pPr>
            <a:r>
              <a:rPr lang="en-US" dirty="0" smtClean="0">
                <a:latin typeface="Times New Roman" pitchFamily="18" charset="0"/>
                <a:cs typeface="B Nazanin" pitchFamily="2" charset="-78"/>
              </a:rPr>
              <a:t>PH </a:t>
            </a:r>
            <a:r>
              <a:rPr lang="fa-IR" dirty="0" smtClean="0">
                <a:latin typeface="Times New Roman" pitchFamily="18" charset="0"/>
                <a:cs typeface="B Nazanin" pitchFamily="2" charset="-78"/>
              </a:rPr>
              <a:t>چيست؟(اصطلاح  نامعلوم)</a:t>
            </a:r>
          </a:p>
          <a:p>
            <a:pPr marL="0" lvl="1" indent="0" algn="just">
              <a:buClr>
                <a:srgbClr val="FF0000"/>
              </a:buClr>
              <a:buFont typeface="Wingdings" pitchFamily="2" charset="2"/>
              <a:buChar char="v"/>
              <a:defRPr/>
            </a:pPr>
            <a:endParaRPr lang="fa-IR" dirty="0" smtClean="0">
              <a:latin typeface="Times New Roman" pitchFamily="18" charset="0"/>
              <a:cs typeface="B Nazanin" pitchFamily="2" charset="-78"/>
            </a:endParaRPr>
          </a:p>
          <a:p>
            <a:pPr marL="0" lvl="1" indent="0" algn="just">
              <a:buClr>
                <a:srgbClr val="FF0000"/>
              </a:buClr>
              <a:buFont typeface="Wingdings" pitchFamily="2" charset="2"/>
              <a:buChar char="v"/>
              <a:defRPr/>
            </a:pPr>
            <a:endParaRPr lang="fa-IR" dirty="0" smtClean="0">
              <a:latin typeface="Times New Roman" pitchFamily="18" charset="0"/>
              <a:cs typeface="B Nazanin" pitchFamily="2" charset="-78"/>
            </a:endParaRPr>
          </a:p>
          <a:p>
            <a:pPr marL="0" lvl="1" indent="0" algn="just">
              <a:buClr>
                <a:srgbClr val="FF0000"/>
              </a:buClr>
              <a:buFont typeface="Wingdings" pitchFamily="2" charset="2"/>
              <a:buChar char="v"/>
              <a:defRPr/>
            </a:pPr>
            <a:r>
              <a:rPr lang="fa-IR" dirty="0" smtClean="0">
                <a:latin typeface="Times New Roman" pitchFamily="18" charset="0"/>
                <a:cs typeface="B Nazanin" pitchFamily="2" charset="-78"/>
              </a:rPr>
              <a:t>پيش داوري دارد. مگر اينكه در مطالعه قبلي بي‏علاقگي دانشجويان اثبات شده باشد.</a:t>
            </a:r>
          </a:p>
          <a:p>
            <a:endParaRPr lang="fa-I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57188" y="357188"/>
            <a:ext cx="8358187" cy="1143000"/>
          </a:xfrm>
          <a:solidFill>
            <a:schemeClr val="bg1"/>
          </a:solidFill>
          <a:ln>
            <a:solidFill>
              <a:schemeClr val="bg1"/>
            </a:solidFill>
          </a:ln>
        </p:spPr>
        <p:txBody>
          <a:bodyPr>
            <a:normAutofit/>
          </a:bodyPr>
          <a:lstStyle/>
          <a:p>
            <a:pPr algn="ctr" eaLnBrk="1" hangingPunct="1"/>
            <a:r>
              <a:rPr lang="fa-IR" sz="4800" dirty="0" smtClean="0">
                <a:solidFill>
                  <a:srgbClr val="0070C0"/>
                </a:solidFill>
                <a:latin typeface="Arial" pitchFamily="34" charset="0"/>
                <a:cs typeface="B Nazanin" pitchFamily="2" charset="-78"/>
              </a:rPr>
              <a:t>بیان مسئله و ضرورت انجام تحقیق</a:t>
            </a:r>
            <a:endParaRPr lang="en-US" sz="4800" dirty="0" smtClean="0">
              <a:solidFill>
                <a:srgbClr val="0070C0"/>
              </a:solidFill>
              <a:latin typeface="Arial" pitchFamily="34" charset="0"/>
              <a:cs typeface="B Nazanin" pitchFamily="2" charset="-78"/>
            </a:endParaRPr>
          </a:p>
        </p:txBody>
      </p:sp>
      <p:sp>
        <p:nvSpPr>
          <p:cNvPr id="63491" name="Rectangle 3"/>
          <p:cNvSpPr>
            <a:spLocks noGrp="1" noChangeArrowheads="1"/>
          </p:cNvSpPr>
          <p:nvPr>
            <p:ph type="body" idx="1"/>
          </p:nvPr>
        </p:nvSpPr>
        <p:spPr>
          <a:xfrm>
            <a:off x="214313" y="1857375"/>
            <a:ext cx="8501062" cy="4572000"/>
          </a:xfrm>
        </p:spPr>
        <p:txBody>
          <a:bodyPr>
            <a:normAutofit/>
          </a:bodyPr>
          <a:lstStyle/>
          <a:p>
            <a:pPr algn="ctr" rtl="1" eaLnBrk="1" hangingPunct="1">
              <a:lnSpc>
                <a:spcPct val="90000"/>
              </a:lnSpc>
              <a:buFont typeface="Wingdings" pitchFamily="2" charset="2"/>
              <a:buNone/>
            </a:pPr>
            <a:r>
              <a:rPr lang="fa-IR" sz="2800" dirty="0" smtClean="0">
                <a:latin typeface="PFE Almutanabi" pitchFamily="18" charset="0"/>
                <a:cs typeface="B Nazanin" pitchFamily="2" charset="-78"/>
              </a:rPr>
              <a:t>بیان مسئله یعنی علت انتخاب موضوع ، بیان زمینه های مختلف آن در تحقیق و شناساندن آن به </a:t>
            </a:r>
            <a:r>
              <a:rPr lang="fa-IR" sz="2800" dirty="0" smtClean="0">
                <a:solidFill>
                  <a:srgbClr val="000099"/>
                </a:solidFill>
                <a:latin typeface="PFE Ferdosi" pitchFamily="18" charset="0"/>
                <a:cs typeface="B Nazanin" pitchFamily="2" charset="-78"/>
              </a:rPr>
              <a:t>دیگران</a:t>
            </a:r>
            <a:r>
              <a:rPr lang="fa-IR" sz="2800" dirty="0" smtClean="0">
                <a:latin typeface="PFE Almutanabi" pitchFamily="18" charset="0"/>
                <a:cs typeface="B Nazanin" pitchFamily="2" charset="-78"/>
              </a:rPr>
              <a:t> و نشان دادن اهمیت موضوع</a:t>
            </a:r>
          </a:p>
          <a:p>
            <a:pPr algn="r" rtl="1" eaLnBrk="1" hangingPunct="1">
              <a:lnSpc>
                <a:spcPct val="90000"/>
              </a:lnSpc>
              <a:buFont typeface="Wingdings" pitchFamily="2" charset="2"/>
              <a:buNone/>
            </a:pPr>
            <a:endParaRPr lang="fa-IR" sz="2800" dirty="0" smtClean="0">
              <a:latin typeface="PFE Almutanabi" pitchFamily="18" charset="0"/>
              <a:cs typeface="B Nazanin" pitchFamily="2" charset="-78"/>
            </a:endParaRPr>
          </a:p>
          <a:p>
            <a:pPr algn="ctr" rtl="1" eaLnBrk="1" hangingPunct="1">
              <a:lnSpc>
                <a:spcPct val="90000"/>
              </a:lnSpc>
              <a:buFont typeface="Wingdings" pitchFamily="2" charset="2"/>
              <a:buNone/>
            </a:pPr>
            <a:r>
              <a:rPr lang="fa-IR" sz="6600" b="1" dirty="0" smtClean="0">
                <a:solidFill>
                  <a:srgbClr val="FF0000"/>
                </a:solidFill>
                <a:latin typeface="PFE Almutanabi" pitchFamily="18" charset="0"/>
                <a:cs typeface="B Nazanin" pitchFamily="2" charset="-78"/>
              </a:rPr>
              <a:t>بیان مسئله </a:t>
            </a:r>
            <a:r>
              <a:rPr lang="fa-IR" sz="6600" b="1" dirty="0" smtClean="0">
                <a:solidFill>
                  <a:srgbClr val="FF0000"/>
                </a:solidFill>
                <a:latin typeface="PFE Sina" pitchFamily="18" charset="0"/>
                <a:cs typeface="B Nazanin" pitchFamily="2" charset="-78"/>
              </a:rPr>
              <a:t>یعنی</a:t>
            </a:r>
            <a:r>
              <a:rPr lang="fa-IR" sz="6600" b="1" dirty="0" smtClean="0">
                <a:solidFill>
                  <a:srgbClr val="FF0000"/>
                </a:solidFill>
                <a:latin typeface="PFE Almutanabi" pitchFamily="18" charset="0"/>
                <a:cs typeface="B Nazanin" pitchFamily="2" charset="-78"/>
              </a:rPr>
              <a:t> توجیه پذیر نمودن ضرورت انجام تحقیق به دیگران</a:t>
            </a:r>
            <a:r>
              <a:rPr lang="fa-IR" sz="2800" dirty="0" smtClean="0">
                <a:solidFill>
                  <a:srgbClr val="FF0000"/>
                </a:solidFill>
                <a:latin typeface="PFE Almutanabi" pitchFamily="18" charset="0"/>
                <a:cs typeface="B Nazanin" pitchFamily="2" charset="-78"/>
              </a:rPr>
              <a:t>  </a:t>
            </a:r>
            <a:endParaRPr lang="en-US" sz="2800" dirty="0" smtClean="0">
              <a:solidFill>
                <a:srgbClr val="FF0000"/>
              </a:solidFill>
              <a:latin typeface="PFE Almutanabi" pitchFamily="18" charset="0"/>
              <a:cs typeface="B Nazanin" pitchFamily="2" charset="-78"/>
            </a:endParaRPr>
          </a:p>
        </p:txBody>
      </p:sp>
    </p:spTree>
    <p:extLst>
      <p:ext uri="{BB962C8B-B14F-4D97-AF65-F5344CB8AC3E}">
        <p14:creationId xmlns:p14="http://schemas.microsoft.com/office/powerpoint/2010/main" val="233056135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fa-IR" dirty="0" smtClean="0">
                <a:solidFill>
                  <a:srgbClr val="0070C0"/>
                </a:solidFill>
              </a:rPr>
              <a:t>فرمولاسیون بیان مساله</a:t>
            </a:r>
            <a:endParaRPr lang="en-US"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pPr algn="r" rtl="1">
              <a:buNone/>
            </a:pPr>
            <a:r>
              <a:rPr lang="fa-IR" dirty="0" smtClean="0">
                <a:cs typeface="B Nazanin" pitchFamily="2" charset="-78"/>
              </a:rPr>
              <a:t>بیان مساله باید مختصر و مفید باشد.</a:t>
            </a:r>
          </a:p>
          <a:p>
            <a:pPr algn="r" rtl="1">
              <a:buNone/>
            </a:pPr>
            <a:r>
              <a:rPr lang="fa-IR" dirty="0" smtClean="0">
                <a:cs typeface="B Nazanin" pitchFamily="2" charset="-78"/>
              </a:rPr>
              <a:t>بیان مساله شامل 4-3 پاراگراف است.</a:t>
            </a:r>
          </a:p>
          <a:p>
            <a:pPr algn="r" rtl="1">
              <a:buNone/>
            </a:pPr>
            <a:r>
              <a:rPr lang="fa-IR" dirty="0" smtClean="0">
                <a:cs typeface="B Nazanin" pitchFamily="2" charset="-78"/>
              </a:rPr>
              <a:t>1.</a:t>
            </a:r>
            <a:r>
              <a:rPr lang="en-US" sz="3300" dirty="0" smtClean="0">
                <a:solidFill>
                  <a:srgbClr val="FF0000"/>
                </a:solidFill>
                <a:latin typeface="+mj-lt"/>
                <a:ea typeface="+mj-ea"/>
                <a:cs typeface="B Nazanin" pitchFamily="2" charset="-78"/>
              </a:rPr>
              <a:t>context</a:t>
            </a:r>
            <a:r>
              <a:rPr lang="fa-IR" dirty="0" smtClean="0">
                <a:cs typeface="B Nazanin" pitchFamily="2" charset="-78"/>
              </a:rPr>
              <a:t>: بیان موضوع( تعریف مختصری از بیماری و وضعیت بهداشتی جامعه)</a:t>
            </a:r>
          </a:p>
          <a:p>
            <a:pPr algn="r" rtl="1">
              <a:buNone/>
            </a:pPr>
            <a:r>
              <a:rPr lang="fa-IR" dirty="0" smtClean="0">
                <a:cs typeface="B Nazanin" pitchFamily="2" charset="-78"/>
              </a:rPr>
              <a:t>2. </a:t>
            </a:r>
            <a:r>
              <a:rPr lang="en-US" sz="3300" dirty="0" smtClean="0">
                <a:solidFill>
                  <a:srgbClr val="FF0000"/>
                </a:solidFill>
                <a:latin typeface="+mj-lt"/>
                <a:ea typeface="+mj-ea"/>
                <a:cs typeface="B Nazanin" pitchFamily="2" charset="-78"/>
              </a:rPr>
              <a:t>Description</a:t>
            </a:r>
            <a:r>
              <a:rPr lang="fa-IR" sz="3300" dirty="0" smtClean="0">
                <a:cs typeface="B Nazanin" pitchFamily="2" charset="-78"/>
              </a:rPr>
              <a:t>: </a:t>
            </a:r>
            <a:r>
              <a:rPr lang="fa-IR" dirty="0" smtClean="0">
                <a:cs typeface="B Nazanin" pitchFamily="2" charset="-78"/>
              </a:rPr>
              <a:t>شدت، توزیع و شیوع بیماری توضیح داده شود( جهانی، کشوری، استانی)، طیف گروه سنی درگیر</a:t>
            </a:r>
          </a:p>
          <a:p>
            <a:pPr algn="r" rtl="1">
              <a:buNone/>
            </a:pPr>
            <a:r>
              <a:rPr lang="fa-IR" dirty="0" smtClean="0">
                <a:cs typeface="B Nazanin" pitchFamily="2" charset="-78"/>
              </a:rPr>
              <a:t>3.</a:t>
            </a:r>
            <a:r>
              <a:rPr lang="fa-IR" sz="4800" dirty="0" smtClean="0">
                <a:solidFill>
                  <a:srgbClr val="FF0000"/>
                </a:solidFill>
                <a:latin typeface="+mj-lt"/>
                <a:ea typeface="+mj-ea"/>
                <a:cs typeface="B Nazanin" pitchFamily="2" charset="-78"/>
              </a:rPr>
              <a:t> </a:t>
            </a:r>
            <a:r>
              <a:rPr lang="fa-IR" sz="3000" dirty="0" smtClean="0">
                <a:latin typeface="+mj-lt"/>
                <a:ea typeface="+mj-ea"/>
                <a:cs typeface="B Nazanin" pitchFamily="2" charset="-78"/>
              </a:rPr>
              <a:t>به ریسک فاکتورهای بیماری اشاره می شود، حال اگر مقاله در خصوص درمان باشد بجای ریسک فاکتور به متدهای درمانی اشاره می کنیم.</a:t>
            </a:r>
          </a:p>
          <a:p>
            <a:pPr algn="r" rtl="1">
              <a:buNone/>
            </a:pPr>
            <a:endParaRPr lang="fa-IR" dirty="0" smtClean="0">
              <a:cs typeface="B Nazanin" pitchFamily="2" charset="-78"/>
            </a:endParaRPr>
          </a:p>
          <a:p>
            <a:pPr algn="r" rtl="1">
              <a:buNone/>
            </a:pPr>
            <a:r>
              <a:rPr lang="fa-IR" dirty="0" smtClean="0">
                <a:cs typeface="B Nazanin" pitchFamily="2" charset="-78"/>
              </a:rPr>
              <a:t>4.ضرورت انجام مطالعه: چرایی کار خود رابیان می کنیم</a:t>
            </a:r>
          </a:p>
          <a:p>
            <a:pPr algn="r" rtl="1">
              <a:buNone/>
            </a:pPr>
            <a:endParaRPr lang="en-US" dirty="0">
              <a:cs typeface="B Nazanin" pitchFamily="2" charset="-78"/>
            </a:endParaRPr>
          </a:p>
        </p:txBody>
      </p:sp>
    </p:spTree>
    <p:extLst>
      <p:ext uri="{BB962C8B-B14F-4D97-AF65-F5344CB8AC3E}">
        <p14:creationId xmlns:p14="http://schemas.microsoft.com/office/powerpoint/2010/main" val="3064420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B9EBFE63-9565-4104-B233-D12F8D594EF3}" type="slidenum">
              <a:rPr lang="ar-SA"/>
              <a:pPr>
                <a:defRPr/>
              </a:pPr>
              <a:t>3</a:t>
            </a:fld>
            <a:endParaRPr lang="en-US"/>
          </a:p>
        </p:txBody>
      </p:sp>
      <p:sp>
        <p:nvSpPr>
          <p:cNvPr id="2" name="Title 1"/>
          <p:cNvSpPr>
            <a:spLocks noGrp="1"/>
          </p:cNvSpPr>
          <p:nvPr>
            <p:ph type="title" idx="4294967295"/>
          </p:nvPr>
        </p:nvSpPr>
        <p:spPr>
          <a:xfrm>
            <a:off x="642910" y="214290"/>
            <a:ext cx="8229600" cy="1143000"/>
          </a:xfrm>
          <a:solidFill>
            <a:schemeClr val="bg1"/>
          </a:solidFill>
        </p:spPr>
        <p:txBody>
          <a:bodyPr>
            <a:normAutofit/>
          </a:bodyPr>
          <a:lstStyle/>
          <a:p>
            <a:pPr eaLnBrk="1" fontAlgn="auto" hangingPunct="1">
              <a:spcAft>
                <a:spcPts val="0"/>
              </a:spcAft>
              <a:defRPr/>
            </a:pPr>
            <a:r>
              <a:rPr lang="fa-IR" b="1" dirty="0">
                <a:solidFill>
                  <a:srgbClr val="0070C0"/>
                </a:solidFill>
                <a:cs typeface="B Nazanin" pitchFamily="2" charset="-78"/>
              </a:rPr>
              <a:t>پروپوزال چیست؟</a:t>
            </a:r>
            <a:endParaRPr lang="en-US" b="1" dirty="0">
              <a:solidFill>
                <a:srgbClr val="0070C0"/>
              </a:solidFill>
              <a:cs typeface="B Nazanin" pitchFamily="2" charset="-78"/>
            </a:endParaRPr>
          </a:p>
        </p:txBody>
      </p:sp>
      <p:sp>
        <p:nvSpPr>
          <p:cNvPr id="3" name="Content Placeholder 2"/>
          <p:cNvSpPr>
            <a:spLocks noGrp="1"/>
          </p:cNvSpPr>
          <p:nvPr>
            <p:ph idx="4294967295"/>
          </p:nvPr>
        </p:nvSpPr>
        <p:spPr>
          <a:xfrm>
            <a:off x="428596" y="1524000"/>
            <a:ext cx="8501122" cy="5048272"/>
          </a:xfrm>
        </p:spPr>
        <p:txBody>
          <a:bodyPr>
            <a:normAutofit/>
          </a:bodyPr>
          <a:lstStyle/>
          <a:p>
            <a:pPr marL="274320" indent="-274320" algn="just" rtl="1" eaLnBrk="1" fontAlgn="auto" hangingPunct="1">
              <a:spcBef>
                <a:spcPts val="580"/>
              </a:spcBef>
              <a:spcAft>
                <a:spcPts val="0"/>
              </a:spcAft>
              <a:buClr>
                <a:srgbClr val="FF0000"/>
              </a:buClr>
              <a:buFont typeface="Wingdings" pitchFamily="2" charset="2"/>
              <a:buChar char="v"/>
              <a:defRPr/>
            </a:pPr>
            <a:r>
              <a:rPr lang="fa-IR" dirty="0">
                <a:cs typeface="B Nazanin" pitchFamily="2" charset="-78"/>
              </a:rPr>
              <a:t>به معنی طرح پیشنهادی است که به منظور مهیا شدن شرایط انجام یک تحقیق جهت رفع یک مشکل و یا ابداع یک گزاره علمی تدوین شده </a:t>
            </a:r>
            <a:r>
              <a:rPr lang="fa-IR" dirty="0" smtClean="0">
                <a:cs typeface="B Nazanin" pitchFamily="2" charset="-78"/>
              </a:rPr>
              <a:t>و بعد </a:t>
            </a:r>
            <a:r>
              <a:rPr lang="fa-IR" dirty="0">
                <a:cs typeface="B Nazanin" pitchFamily="2" charset="-78"/>
              </a:rPr>
              <a:t>از تصویب آن مورد حمایت مالی قرار گرفته و منجر به انجام آن تحقیق </a:t>
            </a:r>
            <a:r>
              <a:rPr lang="fa-IR" dirty="0" smtClean="0">
                <a:cs typeface="B Nazanin" pitchFamily="2" charset="-78"/>
              </a:rPr>
              <a:t>می‏گردد.</a:t>
            </a:r>
          </a:p>
          <a:p>
            <a:pPr marL="274320" indent="-274320" algn="just" rtl="1" eaLnBrk="1" fontAlgn="auto" hangingPunct="1">
              <a:spcBef>
                <a:spcPts val="580"/>
              </a:spcBef>
              <a:spcAft>
                <a:spcPts val="0"/>
              </a:spcAft>
              <a:buClr>
                <a:srgbClr val="FF0000"/>
              </a:buClr>
              <a:buNone/>
              <a:defRPr/>
            </a:pPr>
            <a:endParaRPr lang="fa-IR" dirty="0">
              <a:cs typeface="B Nazanin" pitchFamily="2" charset="-78"/>
            </a:endParaRPr>
          </a:p>
          <a:p>
            <a:pPr marL="274320" indent="-274320" algn="just" rtl="1" eaLnBrk="1" fontAlgn="auto" hangingPunct="1">
              <a:spcBef>
                <a:spcPts val="580"/>
              </a:spcBef>
              <a:spcAft>
                <a:spcPts val="0"/>
              </a:spcAft>
              <a:buClr>
                <a:srgbClr val="FF0000"/>
              </a:buClr>
              <a:buFont typeface="Wingdings" pitchFamily="2" charset="2"/>
              <a:buChar char="v"/>
              <a:defRPr/>
            </a:pPr>
            <a:r>
              <a:rPr lang="fa-IR" dirty="0">
                <a:cs typeface="B Nazanin" pitchFamily="2" charset="-78"/>
              </a:rPr>
              <a:t>لازمه فارغ تحصیل شدن از مقطع کارشناسی یا </a:t>
            </a:r>
            <a:r>
              <a:rPr lang="fa-IR" dirty="0" smtClean="0">
                <a:cs typeface="B Nazanin" pitchFamily="2" charset="-78"/>
              </a:rPr>
              <a:t>کارشناسی </a:t>
            </a:r>
            <a:r>
              <a:rPr lang="fa-IR" dirty="0">
                <a:cs typeface="B Nazanin" pitchFamily="2" charset="-78"/>
              </a:rPr>
              <a:t>ارشد </a:t>
            </a:r>
            <a:r>
              <a:rPr lang="fa-IR" dirty="0" smtClean="0">
                <a:cs typeface="B Nazanin" pitchFamily="2" charset="-78"/>
              </a:rPr>
              <a:t>و دکترا </a:t>
            </a:r>
            <a:r>
              <a:rPr lang="fa-IR" dirty="0">
                <a:cs typeface="B Nazanin" pitchFamily="2" charset="-78"/>
              </a:rPr>
              <a:t>ارائه پروپوزال جهت انجام پایان نامه یا رساله دکترا </a:t>
            </a:r>
            <a:r>
              <a:rPr lang="fa-IR" dirty="0" smtClean="0">
                <a:cs typeface="B Nazanin" pitchFamily="2" charset="-78"/>
              </a:rPr>
              <a:t>می‏باشد</a:t>
            </a:r>
            <a:r>
              <a:rPr lang="fa-IR" dirty="0">
                <a:cs typeface="B Nazanin" pitchFamily="2" charset="-78"/>
              </a:rPr>
              <a:t>.</a:t>
            </a:r>
            <a:endParaRPr lang="en-US" dirty="0">
              <a:cs typeface="B Nazanin" pitchFamily="2" charset="-78"/>
            </a:endParaRPr>
          </a:p>
          <a:p>
            <a:pPr marL="274320" indent="-274320" eaLnBrk="1" fontAlgn="auto" hangingPunct="1">
              <a:spcBef>
                <a:spcPts val="580"/>
              </a:spcBef>
              <a:spcAft>
                <a:spcPts val="0"/>
              </a:spcAft>
              <a:buClr>
                <a:srgbClr val="FF0000"/>
              </a:buClr>
              <a:buFont typeface="Wingdings 2"/>
              <a:buChar char=""/>
              <a:defRPr/>
            </a:pPr>
            <a:endParaRPr lang="en-US" dirty="0">
              <a:cs typeface="B Nazanin" pitchFamily="2" charset="-7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rgbClr val="FF0000"/>
              </a:buClr>
              <a:buFont typeface="Wingdings" pitchFamily="2" charset="2"/>
              <a:buChar char="v"/>
            </a:pPr>
            <a:r>
              <a:rPr lang="fa-IR" dirty="0" smtClean="0">
                <a:cs typeface="B Nazanin" pitchFamily="2" charset="-78"/>
              </a:rPr>
              <a:t>به خود و خواننده تحقیق نشان دهیم که چرا تحقیقمان مهم است؟</a:t>
            </a:r>
          </a:p>
          <a:p>
            <a:pPr>
              <a:buClr>
                <a:srgbClr val="FF0000"/>
              </a:buClr>
              <a:buFont typeface="Wingdings" pitchFamily="2" charset="2"/>
              <a:buChar char="v"/>
            </a:pPr>
            <a:r>
              <a:rPr lang="fa-IR" dirty="0" smtClean="0">
                <a:cs typeface="B Nazanin" pitchFamily="2" charset="-78"/>
              </a:rPr>
              <a:t>ابعاد تحقیق را روشن کنیم.</a:t>
            </a:r>
          </a:p>
          <a:p>
            <a:pPr>
              <a:buClr>
                <a:srgbClr val="FF0000"/>
              </a:buClr>
              <a:buFont typeface="Wingdings" pitchFamily="2" charset="2"/>
              <a:buChar char="v"/>
            </a:pPr>
            <a:r>
              <a:rPr lang="fa-IR" dirty="0" smtClean="0">
                <a:cs typeface="B Nazanin" pitchFamily="2" charset="-78"/>
              </a:rPr>
              <a:t>خلاهای علمی موجود در آن زمینه را پر رنگ نمودن و هنرمندان نشان دهیم که نتایج تحقیقمان چگونه در پاسخ به خلاهای موجود می تواند موثر باشد.</a:t>
            </a:r>
          </a:p>
          <a:p>
            <a:pPr>
              <a:buClr>
                <a:srgbClr val="FF0000"/>
              </a:buClr>
              <a:buFont typeface="Wingdings" pitchFamily="2" charset="2"/>
              <a:buChar char="v"/>
            </a:pPr>
            <a:r>
              <a:rPr lang="fa-IR" dirty="0" smtClean="0">
                <a:cs typeface="B Nazanin" pitchFamily="2" charset="-78"/>
              </a:rPr>
              <a:t>کلمات و واژه های تخصصی و یا خاص در تحقیق خود را بیان نماییم.</a:t>
            </a:r>
          </a:p>
          <a:p>
            <a:pPr>
              <a:buClr>
                <a:srgbClr val="FF0000"/>
              </a:buClr>
              <a:buFont typeface="Wingdings" pitchFamily="2" charset="2"/>
              <a:buChar char="v"/>
            </a:pPr>
            <a:endParaRPr lang="fa-IR" dirty="0">
              <a:cs typeface="B Nazanin" pitchFamily="2" charset="-78"/>
            </a:endParaRPr>
          </a:p>
        </p:txBody>
      </p:sp>
      <p:sp>
        <p:nvSpPr>
          <p:cNvPr id="4" name="Title 1"/>
          <p:cNvSpPr>
            <a:spLocks noGrp="1"/>
          </p:cNvSpPr>
          <p:nvPr>
            <p:ph type="title"/>
          </p:nvPr>
        </p:nvSpPr>
        <p:spPr/>
        <p:txBody>
          <a:bodyPr/>
          <a:lstStyle/>
          <a:p>
            <a:r>
              <a:rPr lang="fa-IR" dirty="0" smtClean="0">
                <a:solidFill>
                  <a:srgbClr val="0070C0"/>
                </a:solidFill>
                <a:cs typeface="B Nazanin" pitchFamily="2" charset="-78"/>
              </a:rPr>
              <a:t>چرا به بیان مسئله نیاز داریم</a:t>
            </a:r>
            <a:endParaRPr lang="en-US" dirty="0">
              <a:solidFill>
                <a:srgbClr val="0070C0"/>
              </a:solidFill>
              <a:cs typeface="B Nazanin" pitchFamily="2" charset="-78"/>
            </a:endParaRPr>
          </a:p>
        </p:txBody>
      </p:sp>
    </p:spTree>
    <p:extLst>
      <p:ext uri="{BB962C8B-B14F-4D97-AF65-F5344CB8AC3E}">
        <p14:creationId xmlns:p14="http://schemas.microsoft.com/office/powerpoint/2010/main" val="40934694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pPr algn="just">
              <a:buClr>
                <a:srgbClr val="FF0000"/>
              </a:buClr>
              <a:buFont typeface="Wingdings" pitchFamily="2" charset="2"/>
              <a:buChar char="v"/>
            </a:pPr>
            <a:r>
              <a:rPr lang="fa-IR" dirty="0" smtClean="0">
                <a:cs typeface="B Nazanin" pitchFamily="2" charset="-78"/>
              </a:rPr>
              <a:t>کوتاه و مختصر و مفید بودن، گاه بیان می شود که حداکثر 700 کلمه باشد؛ اگرچه واقعا نوشتن بیان مساله در این اندازه برای بسیاری از موضوعات تقریباً غیر ممکن است.</a:t>
            </a:r>
          </a:p>
          <a:p>
            <a:pPr algn="just">
              <a:buClr>
                <a:srgbClr val="FF0000"/>
              </a:buClr>
              <a:buFont typeface="Wingdings" pitchFamily="2" charset="2"/>
              <a:buChar char="v"/>
            </a:pPr>
            <a:r>
              <a:rPr lang="fa-IR" dirty="0" smtClean="0">
                <a:cs typeface="B Nazanin" pitchFamily="2" charset="-78"/>
              </a:rPr>
              <a:t>همبستگی و انسجام مطالب در بیان مساله بسیار مهم است. پراکنده گویی و عدم وجود ارتباط منطقی بین قسمتهای مختلف بیان مساله امری بسیار رایج است. زمانی می توان بیان نمود که انسجام کافی وجود دارد که حذف و یا جابجایی حتی یک پاراگراف باعث دشوار شدن درک مطالب شود.</a:t>
            </a:r>
          </a:p>
          <a:p>
            <a:pPr>
              <a:buClr>
                <a:srgbClr val="FF0000"/>
              </a:buClr>
              <a:buFont typeface="Wingdings" pitchFamily="2" charset="2"/>
              <a:buChar char="v"/>
            </a:pPr>
            <a:endParaRPr lang="fa-IR" dirty="0" smtClean="0">
              <a:cs typeface="B Nazanin" pitchFamily="2" charset="-78"/>
            </a:endParaRPr>
          </a:p>
          <a:p>
            <a:pPr>
              <a:buClr>
                <a:srgbClr val="FF0000"/>
              </a:buClr>
              <a:buFont typeface="Wingdings" pitchFamily="2" charset="2"/>
              <a:buChar char="v"/>
            </a:pPr>
            <a:endParaRPr lang="en-US" dirty="0">
              <a:cs typeface="B Nazanin" pitchFamily="2" charset="-78"/>
            </a:endParaRPr>
          </a:p>
        </p:txBody>
      </p:sp>
      <p:sp>
        <p:nvSpPr>
          <p:cNvPr id="5" name="Title 1"/>
          <p:cNvSpPr>
            <a:spLocks noGrp="1"/>
          </p:cNvSpPr>
          <p:nvPr>
            <p:ph type="title"/>
          </p:nvPr>
        </p:nvSpPr>
        <p:spPr/>
        <p:txBody>
          <a:bodyPr/>
          <a:lstStyle/>
          <a:p>
            <a:r>
              <a:rPr lang="fa-IR" dirty="0" smtClean="0">
                <a:solidFill>
                  <a:srgbClr val="0070C0"/>
                </a:solidFill>
                <a:cs typeface="B Nazanin" pitchFamily="2" charset="-78"/>
              </a:rPr>
              <a:t>خصوصیات بیان مساله (1)</a:t>
            </a:r>
            <a:endParaRPr lang="en-US" dirty="0">
              <a:solidFill>
                <a:srgbClr val="0070C0"/>
              </a:solidFill>
              <a:cs typeface="B Nazanin" pitchFamily="2" charset="-78"/>
            </a:endParaRPr>
          </a:p>
        </p:txBody>
      </p:sp>
    </p:spTree>
    <p:extLst>
      <p:ext uri="{BB962C8B-B14F-4D97-AF65-F5344CB8AC3E}">
        <p14:creationId xmlns:p14="http://schemas.microsoft.com/office/powerpoint/2010/main" val="204460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17681"/>
            <a:ext cx="8229600" cy="4525963"/>
          </a:xfrm>
        </p:spPr>
        <p:txBody>
          <a:bodyPr>
            <a:normAutofit lnSpcReduction="10000"/>
          </a:bodyPr>
          <a:lstStyle/>
          <a:p>
            <a:pPr algn="just">
              <a:buClr>
                <a:srgbClr val="FF0000"/>
              </a:buClr>
              <a:buFont typeface="Wingdings" pitchFamily="2" charset="2"/>
              <a:buChar char="v"/>
            </a:pPr>
            <a:r>
              <a:rPr lang="fa-IR" dirty="0" smtClean="0">
                <a:cs typeface="B Nazanin" pitchFamily="2" charset="-78"/>
              </a:rPr>
              <a:t>بیان مساله خوب از یک کل شروع شده و به تدریج به جزئیات می پردازد. شروع از یک کل باعث جذابیت بیشتر متن شده و باعث جلب توجه بهتر می باشد.</a:t>
            </a:r>
          </a:p>
          <a:p>
            <a:pPr algn="just">
              <a:buClr>
                <a:srgbClr val="FF0000"/>
              </a:buClr>
              <a:buFont typeface="Wingdings" pitchFamily="2" charset="2"/>
              <a:buChar char="v"/>
            </a:pPr>
            <a:r>
              <a:rPr lang="fa-IR" dirty="0" smtClean="0">
                <a:cs typeface="B Nazanin" pitchFamily="2" charset="-78"/>
              </a:rPr>
              <a:t>استفاده از منابع و مستندات باید در راستای تبیین بهتر و دقیقتر موضوع و برای نشان دادن اهمیت کار باشد و نشان دهد که موضوع مورد پژوهش چه خلا علمی را پر خواهد نمود. استفاده زیاد از منابع توصیه نمی شود. همچنین انشای روان بیان مساله نباید تحت تاثیر منابع قرار گرفته و به نظر برسد که متن دارای گسستهای معنایی و انشایی است.</a:t>
            </a:r>
            <a:endParaRPr lang="en-US" dirty="0">
              <a:cs typeface="B Nazanin" pitchFamily="2" charset="-78"/>
            </a:endParaRPr>
          </a:p>
        </p:txBody>
      </p:sp>
      <p:sp>
        <p:nvSpPr>
          <p:cNvPr id="5" name="Title 1"/>
          <p:cNvSpPr>
            <a:spLocks noGrp="1"/>
          </p:cNvSpPr>
          <p:nvPr>
            <p:ph type="title"/>
          </p:nvPr>
        </p:nvSpPr>
        <p:spPr/>
        <p:txBody>
          <a:bodyPr/>
          <a:lstStyle/>
          <a:p>
            <a:r>
              <a:rPr lang="fa-IR" dirty="0" smtClean="0">
                <a:solidFill>
                  <a:srgbClr val="0070C0"/>
                </a:solidFill>
                <a:cs typeface="B Nazanin" pitchFamily="2" charset="-78"/>
              </a:rPr>
              <a:t>خصوصیات بیان مساله (2)</a:t>
            </a:r>
            <a:endParaRPr lang="en-US" dirty="0">
              <a:solidFill>
                <a:srgbClr val="0070C0"/>
              </a:solidFill>
              <a:cs typeface="B Nazanin" pitchFamily="2" charset="-78"/>
            </a:endParaRPr>
          </a:p>
        </p:txBody>
      </p:sp>
    </p:spTree>
    <p:extLst>
      <p:ext uri="{BB962C8B-B14F-4D97-AF65-F5344CB8AC3E}">
        <p14:creationId xmlns:p14="http://schemas.microsoft.com/office/powerpoint/2010/main" val="3780614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a:bodyPr>
          <a:lstStyle/>
          <a:p>
            <a:pPr algn="just">
              <a:buClr>
                <a:srgbClr val="FF0000"/>
              </a:buClr>
              <a:buFont typeface="Wingdings" pitchFamily="2" charset="2"/>
              <a:buChar char="v"/>
            </a:pPr>
            <a:r>
              <a:rPr lang="fa-IR" dirty="0" smtClean="0">
                <a:cs typeface="B Nazanin" pitchFamily="2" charset="-78"/>
              </a:rPr>
              <a:t>حتماً باید کلمات و مصادیق جدیدی که در منشور تحقیق زیاد مورد استفاده قرار می گیرد و یا کلماتی که اختصاصاً شما برای تحقیق خود ساخته اید را در بیان مساله وارد نمایید.</a:t>
            </a:r>
          </a:p>
          <a:p>
            <a:pPr algn="just">
              <a:buClr>
                <a:srgbClr val="FF0000"/>
              </a:buClr>
              <a:buFont typeface="Wingdings" pitchFamily="2" charset="2"/>
              <a:buChar char="v"/>
            </a:pPr>
            <a:r>
              <a:rPr lang="fa-IR" dirty="0" smtClean="0">
                <a:cs typeface="B Nazanin" pitchFamily="2" charset="-78"/>
              </a:rPr>
              <a:t>پاراگراف آخر بیان مساله باید روشن و دقیق هدف عالی و نهایی تحقیق را بیان نماید. البته ممکن است این پاراگراف شباهت زیادی با هدف کلی تحقیق بیابد که ایرادی ندارد ولی شما در این پاراگراف فضای بیشتری دارید تا هدف را در قالب عبارات و جملات مبسوط تری بیان نمایید.</a:t>
            </a:r>
          </a:p>
        </p:txBody>
      </p:sp>
      <p:sp>
        <p:nvSpPr>
          <p:cNvPr id="6" name="Title 1"/>
          <p:cNvSpPr>
            <a:spLocks noGrp="1"/>
          </p:cNvSpPr>
          <p:nvPr>
            <p:ph type="title"/>
          </p:nvPr>
        </p:nvSpPr>
        <p:spPr/>
        <p:txBody>
          <a:bodyPr/>
          <a:lstStyle/>
          <a:p>
            <a:r>
              <a:rPr lang="fa-IR" dirty="0" smtClean="0">
                <a:solidFill>
                  <a:srgbClr val="0070C0"/>
                </a:solidFill>
                <a:cs typeface="B Nazanin" pitchFamily="2" charset="-78"/>
              </a:rPr>
              <a:t>خصوصیات بیان مساله (3)</a:t>
            </a:r>
            <a:endParaRPr lang="en-US" dirty="0">
              <a:solidFill>
                <a:srgbClr val="0070C0"/>
              </a:solidFill>
              <a:cs typeface="B Nazanin" pitchFamily="2" charset="-78"/>
            </a:endParaRPr>
          </a:p>
        </p:txBody>
      </p:sp>
    </p:spTree>
    <p:extLst>
      <p:ext uri="{BB962C8B-B14F-4D97-AF65-F5344CB8AC3E}">
        <p14:creationId xmlns:p14="http://schemas.microsoft.com/office/powerpoint/2010/main" val="23909925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pPr algn="just">
              <a:buClr>
                <a:srgbClr val="FF0000"/>
              </a:buClr>
              <a:buFont typeface="Wingdings" pitchFamily="2" charset="2"/>
              <a:buChar char="v"/>
            </a:pPr>
            <a:r>
              <a:rPr lang="fa-IR" dirty="0" smtClean="0">
                <a:cs typeface="B Nazanin" pitchFamily="2" charset="-78"/>
              </a:rPr>
              <a:t>از اشکال استفاده نمایید تا موضوع را بهتر شرح دهید.</a:t>
            </a:r>
          </a:p>
          <a:p>
            <a:pPr algn="just">
              <a:buClr>
                <a:srgbClr val="FF0000"/>
              </a:buClr>
              <a:buFont typeface="Wingdings" pitchFamily="2" charset="2"/>
              <a:buChar char="v"/>
            </a:pPr>
            <a:r>
              <a:rPr lang="fa-IR" sz="2800" dirty="0" smtClean="0">
                <a:cs typeface="B Nazanin" pitchFamily="2" charset="-78"/>
              </a:rPr>
              <a:t>آوردن نمودارهای مختلف به خصوص در جهت باز نمودن ابعاد تحقیق و تبیین دقیق موضوع مانند </a:t>
            </a:r>
            <a:r>
              <a:rPr lang="en-US" dirty="0" smtClean="0">
                <a:cs typeface="B Nazanin" pitchFamily="2" charset="-78"/>
              </a:rPr>
              <a:t>conceptual framework</a:t>
            </a:r>
            <a:r>
              <a:rPr lang="fa-IR" dirty="0" smtClean="0">
                <a:cs typeface="B Nazanin" pitchFamily="2" charset="-78"/>
              </a:rPr>
              <a:t> توصیه می شود.</a:t>
            </a:r>
          </a:p>
          <a:p>
            <a:pPr algn="just">
              <a:buClr>
                <a:srgbClr val="FF0000"/>
              </a:buClr>
              <a:buFont typeface="Wingdings" pitchFamily="2" charset="2"/>
              <a:buChar char="v"/>
            </a:pPr>
            <a:r>
              <a:rPr lang="fa-IR" dirty="0" smtClean="0">
                <a:cs typeface="B Nazanin" pitchFamily="2" charset="-78"/>
              </a:rPr>
              <a:t>حتی می توانید از جداول استفاده نمایید.</a:t>
            </a:r>
          </a:p>
          <a:p>
            <a:pPr algn="just">
              <a:buClr>
                <a:srgbClr val="FF0000"/>
              </a:buClr>
              <a:buFont typeface="Wingdings" pitchFamily="2" charset="2"/>
              <a:buChar char="v"/>
            </a:pPr>
            <a:r>
              <a:rPr lang="fa-IR" dirty="0" smtClean="0">
                <a:cs typeface="B Nazanin" pitchFamily="2" charset="-78"/>
              </a:rPr>
              <a:t>منابع زیاد و متعدد به صورت عمومی توصیه نمی‏شود. به صورت عرف 20 تا 30 منبع کافی است.</a:t>
            </a:r>
          </a:p>
          <a:p>
            <a:pPr algn="just">
              <a:buClr>
                <a:srgbClr val="FF0000"/>
              </a:buClr>
              <a:buFont typeface="Wingdings" pitchFamily="2" charset="2"/>
              <a:buChar char="v"/>
            </a:pPr>
            <a:endParaRPr lang="en-US" dirty="0">
              <a:cs typeface="B Nazanin" pitchFamily="2" charset="-78"/>
            </a:endParaRPr>
          </a:p>
        </p:txBody>
      </p:sp>
      <p:sp>
        <p:nvSpPr>
          <p:cNvPr id="5" name="Title 1"/>
          <p:cNvSpPr>
            <a:spLocks noGrp="1"/>
          </p:cNvSpPr>
          <p:nvPr>
            <p:ph type="title"/>
          </p:nvPr>
        </p:nvSpPr>
        <p:spPr/>
        <p:txBody>
          <a:bodyPr/>
          <a:lstStyle/>
          <a:p>
            <a:r>
              <a:rPr lang="fa-IR" dirty="0" smtClean="0">
                <a:solidFill>
                  <a:srgbClr val="0070C0"/>
                </a:solidFill>
              </a:rPr>
              <a:t> در بیان مساله می‏توان:</a:t>
            </a:r>
            <a:endParaRPr lang="en-US" dirty="0">
              <a:solidFill>
                <a:srgbClr val="0070C0"/>
              </a:solidFill>
            </a:endParaRPr>
          </a:p>
        </p:txBody>
      </p:sp>
    </p:spTree>
    <p:extLst>
      <p:ext uri="{BB962C8B-B14F-4D97-AF65-F5344CB8AC3E}">
        <p14:creationId xmlns:p14="http://schemas.microsoft.com/office/powerpoint/2010/main" val="77413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pPr algn="just">
              <a:buClr>
                <a:srgbClr val="FF0000"/>
              </a:buClr>
              <a:buFont typeface="Wingdings" pitchFamily="2" charset="2"/>
              <a:buChar char="v"/>
            </a:pPr>
            <a:r>
              <a:rPr lang="fa-IR" dirty="0" smtClean="0">
                <a:cs typeface="B Nazanin" pitchFamily="2" charset="-78"/>
              </a:rPr>
              <a:t>فرافکنی زیاد داشته باشید و ادعاهای بزرگ بنمایید</a:t>
            </a:r>
          </a:p>
          <a:p>
            <a:pPr algn="just">
              <a:buClr>
                <a:srgbClr val="FF0000"/>
              </a:buClr>
              <a:buFont typeface="Wingdings" pitchFamily="2" charset="2"/>
              <a:buChar char="v"/>
            </a:pPr>
            <a:endParaRPr lang="fa-IR" dirty="0" smtClean="0">
              <a:cs typeface="B Nazanin" pitchFamily="2" charset="-78"/>
            </a:endParaRPr>
          </a:p>
          <a:p>
            <a:pPr algn="just">
              <a:buClr>
                <a:srgbClr val="FF0000"/>
              </a:buClr>
              <a:buFont typeface="Wingdings" pitchFamily="2" charset="2"/>
              <a:buChar char="v"/>
            </a:pPr>
            <a:r>
              <a:rPr lang="fa-IR" dirty="0" smtClean="0">
                <a:cs typeface="B Nazanin" pitchFamily="2" charset="-78"/>
              </a:rPr>
              <a:t>به شکل تمسخرآمیزی نتایج تحقیقات دیگران را زیر سوال ببرید</a:t>
            </a:r>
          </a:p>
          <a:p>
            <a:pPr algn="just">
              <a:buClr>
                <a:srgbClr val="FF0000"/>
              </a:buClr>
              <a:buFont typeface="Wingdings" pitchFamily="2" charset="2"/>
              <a:buChar char="v"/>
            </a:pPr>
            <a:endParaRPr lang="fa-IR" dirty="0" smtClean="0">
              <a:cs typeface="B Nazanin" pitchFamily="2" charset="-78"/>
            </a:endParaRPr>
          </a:p>
          <a:p>
            <a:pPr algn="just">
              <a:buClr>
                <a:srgbClr val="FF0000"/>
              </a:buClr>
              <a:buFont typeface="Wingdings" pitchFamily="2" charset="2"/>
              <a:buChar char="v"/>
            </a:pPr>
            <a:r>
              <a:rPr lang="fa-IR" dirty="0" smtClean="0">
                <a:cs typeface="B Nazanin" pitchFamily="2" charset="-78"/>
              </a:rPr>
              <a:t> نوشته های دیگران کپی برداری نمایید</a:t>
            </a:r>
          </a:p>
          <a:p>
            <a:pPr algn="just">
              <a:buClr>
                <a:srgbClr val="FF0000"/>
              </a:buClr>
              <a:buFont typeface="Wingdings" pitchFamily="2" charset="2"/>
              <a:buChar char="v"/>
            </a:pPr>
            <a:endParaRPr lang="en-US" dirty="0">
              <a:cs typeface="B Nazanin" pitchFamily="2" charset="-78"/>
            </a:endParaRPr>
          </a:p>
        </p:txBody>
      </p:sp>
      <p:sp>
        <p:nvSpPr>
          <p:cNvPr id="5" name="Title 1"/>
          <p:cNvSpPr>
            <a:spLocks noGrp="1"/>
          </p:cNvSpPr>
          <p:nvPr>
            <p:ph type="title"/>
          </p:nvPr>
        </p:nvSpPr>
        <p:spPr/>
        <p:txBody>
          <a:bodyPr/>
          <a:lstStyle/>
          <a:p>
            <a:r>
              <a:rPr lang="fa-IR" dirty="0" smtClean="0">
                <a:solidFill>
                  <a:srgbClr val="FF0000"/>
                </a:solidFill>
                <a:cs typeface="B Nazanin" pitchFamily="2" charset="-78"/>
              </a:rPr>
              <a:t>در بیان مساله نباید</a:t>
            </a:r>
            <a:endParaRPr lang="en-US" dirty="0">
              <a:solidFill>
                <a:srgbClr val="FF0000"/>
              </a:solidFill>
              <a:cs typeface="B Nazanin" pitchFamily="2" charset="-78"/>
            </a:endParaRPr>
          </a:p>
        </p:txBody>
      </p:sp>
    </p:spTree>
    <p:extLst>
      <p:ext uri="{BB962C8B-B14F-4D97-AF65-F5344CB8AC3E}">
        <p14:creationId xmlns:p14="http://schemas.microsoft.com/office/powerpoint/2010/main" val="3107658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pPr algn="just">
              <a:buClr>
                <a:srgbClr val="FF0000"/>
              </a:buClr>
              <a:buFont typeface="Wingdings" pitchFamily="2" charset="2"/>
              <a:buChar char="v"/>
            </a:pPr>
            <a:r>
              <a:rPr lang="fa-IR" dirty="0" smtClean="0">
                <a:cs typeface="B Nazanin" pitchFamily="2" charset="-78"/>
              </a:rPr>
              <a:t>بعد از خواندن دقیق مقالات و گزارشات مرتبط و یافتن دید جامع به موضوع باید برای نوشتن دست به قلم شد.</a:t>
            </a:r>
          </a:p>
          <a:p>
            <a:pPr algn="just">
              <a:buClr>
                <a:srgbClr val="FF0000"/>
              </a:buClr>
              <a:buFont typeface="Wingdings" pitchFamily="2" charset="2"/>
              <a:buChar char="v"/>
            </a:pPr>
            <a:r>
              <a:rPr lang="fa-IR" dirty="0" smtClean="0">
                <a:cs typeface="B Nazanin" pitchFamily="2" charset="-78"/>
              </a:rPr>
              <a:t>در ابتدا حتما فهرست وار آنچه که لازم می دانید را بیان نمایید. یعنی مشخص کنید که پیام پاراگرافهای مختلف بیان مساله چه خواهد بود و بعد شروع به نوشتن بنمایید</a:t>
            </a:r>
          </a:p>
          <a:p>
            <a:pPr algn="just">
              <a:buClr>
                <a:srgbClr val="FF0000"/>
              </a:buClr>
              <a:buFont typeface="Wingdings" pitchFamily="2" charset="2"/>
              <a:buChar char="v"/>
            </a:pPr>
            <a:r>
              <a:rPr lang="fa-IR" dirty="0" smtClean="0">
                <a:cs typeface="B Nazanin" pitchFamily="2" charset="-78"/>
              </a:rPr>
              <a:t>سعی کنید بر اساس دانش خود، ابتدا انشای بیان مساله را تکمیل کنید و سپس جملات و عبارات خود را به منابع متصل نمایید.</a:t>
            </a:r>
            <a:endParaRPr lang="en-US" dirty="0">
              <a:cs typeface="B Nazanin" pitchFamily="2" charset="-78"/>
            </a:endParaRPr>
          </a:p>
        </p:txBody>
      </p:sp>
      <p:sp>
        <p:nvSpPr>
          <p:cNvPr id="5" name="Title 1"/>
          <p:cNvSpPr>
            <a:spLocks noGrp="1"/>
          </p:cNvSpPr>
          <p:nvPr>
            <p:ph type="title"/>
          </p:nvPr>
        </p:nvSpPr>
        <p:spPr/>
        <p:txBody>
          <a:bodyPr/>
          <a:lstStyle/>
          <a:p>
            <a:r>
              <a:rPr lang="fa-IR" dirty="0" smtClean="0">
                <a:solidFill>
                  <a:srgbClr val="0070C0"/>
                </a:solidFill>
                <a:cs typeface="B Nazanin" pitchFamily="2" charset="-78"/>
              </a:rPr>
              <a:t>از کجا شروع کنیم؟</a:t>
            </a:r>
            <a:endParaRPr lang="en-US" dirty="0">
              <a:solidFill>
                <a:srgbClr val="0070C0"/>
              </a:solidFill>
              <a:cs typeface="B Nazanin" pitchFamily="2" charset="-78"/>
            </a:endParaRPr>
          </a:p>
        </p:txBody>
      </p:sp>
    </p:spTree>
    <p:extLst>
      <p:ext uri="{BB962C8B-B14F-4D97-AF65-F5344CB8AC3E}">
        <p14:creationId xmlns:p14="http://schemas.microsoft.com/office/powerpoint/2010/main" val="61381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F612633-CC4C-457E-B98A-43DE033BD6B5}" type="datetime1">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1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F849FA-16A1-45B3-839C-8E2596E12198}" type="slidenum">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117762" name="Text Box 2"/>
          <p:cNvSpPr txBox="1">
            <a:spLocks noChangeArrowheads="1"/>
          </p:cNvSpPr>
          <p:nvPr/>
        </p:nvSpPr>
        <p:spPr bwMode="auto">
          <a:xfrm>
            <a:off x="3668713" y="501650"/>
            <a:ext cx="2546350" cy="519113"/>
          </a:xfrm>
          <a:prstGeom prst="rect">
            <a:avLst/>
          </a:prstGeom>
          <a:noFill/>
          <a:ln w="9525">
            <a:noFill/>
            <a:miter lim="800000"/>
            <a:headEnd/>
            <a:tailEnd/>
          </a:ln>
        </p:spPr>
        <p:txBody>
          <a:bodyPr wrap="non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800" b="1" i="0" u="none" strike="noStrike" kern="1200" cap="none" spc="0" normalizeH="0" baseline="0" noProof="0">
                <a:ln>
                  <a:noFill/>
                </a:ln>
                <a:solidFill>
                  <a:srgbClr val="FF3300"/>
                </a:solidFill>
                <a:effectLst/>
                <a:uLnTx/>
                <a:uFillTx/>
                <a:latin typeface="Times New Roman" pitchFamily="18" charset="0"/>
                <a:ea typeface="+mn-ea"/>
                <a:cs typeface="Nazanin" pitchFamily="2" charset="-78"/>
              </a:rPr>
              <a:t>محتواي بيان مسئله</a:t>
            </a:r>
            <a:endParaRPr kumimoji="0" lang="en-US" sz="2800" b="1" i="0" u="none" strike="noStrike" kern="1200" cap="none" spc="0" normalizeH="0" baseline="0" noProof="0">
              <a:ln>
                <a:noFill/>
              </a:ln>
              <a:solidFill>
                <a:srgbClr val="FF3300"/>
              </a:solidFill>
              <a:effectLst/>
              <a:uLnTx/>
              <a:uFillTx/>
              <a:latin typeface="Times New Roman" pitchFamily="18" charset="0"/>
              <a:ea typeface="+mn-ea"/>
              <a:cs typeface="Nazanin" pitchFamily="2" charset="-78"/>
            </a:endParaRPr>
          </a:p>
        </p:txBody>
      </p:sp>
      <p:sp>
        <p:nvSpPr>
          <p:cNvPr id="117763" name="Text Box 3"/>
          <p:cNvSpPr txBox="1">
            <a:spLocks noChangeArrowheads="1"/>
          </p:cNvSpPr>
          <p:nvPr/>
        </p:nvSpPr>
        <p:spPr bwMode="auto">
          <a:xfrm>
            <a:off x="2620963" y="1484313"/>
            <a:ext cx="6011862" cy="519112"/>
          </a:xfrm>
          <a:prstGeom prst="rect">
            <a:avLst/>
          </a:prstGeom>
          <a:noFill/>
          <a:ln w="9525">
            <a:noFill/>
            <a:miter lim="800000"/>
            <a:headEnd/>
            <a:tailEnd/>
          </a:ln>
        </p:spPr>
        <p:txBody>
          <a:bodyPr wrap="non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 </a:t>
            </a:r>
            <a:r>
              <a:rPr kumimoji="0" lang="ar-SA"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در تنظيم بيان مسئله رعايت </a:t>
            </a:r>
            <a:r>
              <a:rPr kumimoji="0" lang="fa-IR"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نه</a:t>
            </a:r>
            <a:r>
              <a:rPr kumimoji="0" lang="ar-SA"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 بند الزامي است</a:t>
            </a:r>
            <a:endParaRPr kumimoji="0" lang="en-US"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endParaRPr>
          </a:p>
        </p:txBody>
      </p:sp>
      <p:sp>
        <p:nvSpPr>
          <p:cNvPr id="117764" name="Text Box 4"/>
          <p:cNvSpPr txBox="1">
            <a:spLocks noChangeArrowheads="1"/>
          </p:cNvSpPr>
          <p:nvPr/>
        </p:nvSpPr>
        <p:spPr bwMode="auto">
          <a:xfrm>
            <a:off x="6326188" y="2322513"/>
            <a:ext cx="2774950" cy="519112"/>
          </a:xfrm>
          <a:prstGeom prst="rect">
            <a:avLst/>
          </a:prstGeom>
          <a:noFill/>
          <a:ln w="9525">
            <a:noFill/>
            <a:miter lim="800000"/>
            <a:headEnd/>
            <a:tailEnd/>
          </a:ln>
        </p:spPr>
        <p:txBody>
          <a:bodyPr wrap="non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1ـتعريف مشكل طرح</a:t>
            </a:r>
            <a:endParaRPr kumimoji="0" lang="en-US"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endParaRPr>
          </a:p>
        </p:txBody>
      </p:sp>
      <p:sp>
        <p:nvSpPr>
          <p:cNvPr id="117765" name="Text Box 5"/>
          <p:cNvSpPr txBox="1">
            <a:spLocks noChangeArrowheads="1"/>
          </p:cNvSpPr>
          <p:nvPr/>
        </p:nvSpPr>
        <p:spPr bwMode="auto">
          <a:xfrm>
            <a:off x="2990850" y="3313113"/>
            <a:ext cx="6110288" cy="519112"/>
          </a:xfrm>
          <a:prstGeom prst="rect">
            <a:avLst/>
          </a:prstGeom>
          <a:noFill/>
          <a:ln w="9525">
            <a:noFill/>
            <a:miter lim="800000"/>
            <a:headEnd/>
            <a:tailEnd/>
          </a:ln>
        </p:spPr>
        <p:txBody>
          <a:bodyPr wrap="non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2ـ</a:t>
            </a: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 </a:t>
            </a:r>
            <a:r>
              <a:rPr kumimoji="0" lang="ar-SA"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اهميت مشكل </a:t>
            </a:r>
            <a:r>
              <a:rPr kumimoji="0" lang="fa-IR"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a:t>
            </a:r>
            <a:r>
              <a:rPr kumimoji="0" lang="ar-SA"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 با تاكيد و ارائه آمارهاي موجود</a:t>
            </a:r>
            <a:endParaRPr kumimoji="0" lang="en-US"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endParaRPr>
          </a:p>
        </p:txBody>
      </p:sp>
      <p:sp>
        <p:nvSpPr>
          <p:cNvPr id="56328" name="Line 6"/>
          <p:cNvSpPr>
            <a:spLocks noChangeShapeType="1"/>
          </p:cNvSpPr>
          <p:nvPr/>
        </p:nvSpPr>
        <p:spPr bwMode="auto">
          <a:xfrm>
            <a:off x="1819275" y="2938463"/>
            <a:ext cx="0" cy="1752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117767" name="Text Box 7"/>
          <p:cNvSpPr txBox="1">
            <a:spLocks noChangeArrowheads="1"/>
          </p:cNvSpPr>
          <p:nvPr/>
        </p:nvSpPr>
        <p:spPr bwMode="auto">
          <a:xfrm>
            <a:off x="971550" y="2708275"/>
            <a:ext cx="887413" cy="519113"/>
          </a:xfrm>
          <a:prstGeom prst="rect">
            <a:avLst/>
          </a:prstGeom>
          <a:noFill/>
          <a:ln w="9525">
            <a:noFill/>
            <a:miter lim="800000"/>
            <a:headEnd/>
            <a:tailEnd/>
          </a:ln>
        </p:spPr>
        <p:txBody>
          <a:bodyPr wrap="non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 -</a:t>
            </a:r>
            <a:r>
              <a:rPr kumimoji="0" lang="ar-SA"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بروز</a:t>
            </a:r>
            <a:endParaRPr kumimoji="0" lang="en-US"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endParaRPr>
          </a:p>
        </p:txBody>
      </p:sp>
      <p:sp>
        <p:nvSpPr>
          <p:cNvPr id="117768" name="Text Box 8"/>
          <p:cNvSpPr txBox="1">
            <a:spLocks noChangeArrowheads="1"/>
          </p:cNvSpPr>
          <p:nvPr/>
        </p:nvSpPr>
        <p:spPr bwMode="auto">
          <a:xfrm>
            <a:off x="827088" y="4437063"/>
            <a:ext cx="1095375" cy="519112"/>
          </a:xfrm>
          <a:prstGeom prst="rect">
            <a:avLst/>
          </a:prstGeom>
          <a:noFill/>
          <a:ln w="9525">
            <a:noFill/>
            <a:miter lim="800000"/>
            <a:headEnd/>
            <a:tailEnd/>
          </a:ln>
        </p:spPr>
        <p:txBody>
          <a:bodyPr>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 </a:t>
            </a:r>
            <a:r>
              <a:rPr kumimoji="0" lang="ar-SA"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شيوع</a:t>
            </a:r>
            <a:endParaRPr kumimoji="0" lang="en-US"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endParaRPr>
          </a:p>
        </p:txBody>
      </p:sp>
      <p:sp>
        <p:nvSpPr>
          <p:cNvPr id="117769" name="Text Box 9"/>
          <p:cNvSpPr txBox="1">
            <a:spLocks noChangeArrowheads="1"/>
          </p:cNvSpPr>
          <p:nvPr/>
        </p:nvSpPr>
        <p:spPr bwMode="auto">
          <a:xfrm>
            <a:off x="2519631" y="4416425"/>
            <a:ext cx="6673622" cy="954107"/>
          </a:xfrm>
          <a:prstGeom prst="rect">
            <a:avLst/>
          </a:prstGeom>
          <a:noFill/>
          <a:ln w="9525">
            <a:noFill/>
            <a:miter lim="800000"/>
            <a:headEnd/>
            <a:tailEnd/>
          </a:ln>
        </p:spPr>
        <p:txBody>
          <a:bodyPr wrap="non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 </a:t>
            </a:r>
            <a:r>
              <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3ـ</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 </a:t>
            </a:r>
            <a:r>
              <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نحوه برخورد با مشكل ، راه حلها و خدمات </a:t>
            </a:r>
            <a:r>
              <a:rPr kumimoji="0" lang="ar-SA"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مو</a:t>
            </a:r>
            <a:r>
              <a:rPr kumimoji="0" lang="fa-IR"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جود</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       (در </a:t>
            </a:r>
            <a:r>
              <a:rPr kumimoji="0" lang="ar-SA"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حال </a:t>
            </a:r>
            <a:r>
              <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حاضر</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 </a:t>
            </a:r>
            <a:r>
              <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endParaRPr>
          </a:p>
        </p:txBody>
      </p:sp>
      <p:sp>
        <p:nvSpPr>
          <p:cNvPr id="117770" name="Text Box 10"/>
          <p:cNvSpPr txBox="1">
            <a:spLocks noChangeArrowheads="1"/>
          </p:cNvSpPr>
          <p:nvPr/>
        </p:nvSpPr>
        <p:spPr bwMode="auto">
          <a:xfrm>
            <a:off x="4513263" y="5711825"/>
            <a:ext cx="4630737" cy="519113"/>
          </a:xfrm>
          <a:prstGeom prst="rect">
            <a:avLst/>
          </a:prstGeom>
          <a:noFill/>
          <a:ln w="9525">
            <a:noFill/>
            <a:miter lim="800000"/>
            <a:headEnd/>
            <a:tailEnd/>
          </a:ln>
        </p:spPr>
        <p:txBody>
          <a:bodyPr wrap="non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 </a:t>
            </a:r>
            <a:r>
              <a:rPr kumimoji="0" lang="ar-SA"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4ـ</a:t>
            </a: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 </a:t>
            </a:r>
            <a:r>
              <a:rPr kumimoji="0" lang="ar-SA"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rPr>
              <a:t>عوارض ناشي از تداوم اين مشكل</a:t>
            </a:r>
            <a:endParaRPr kumimoji="0" lang="en-US" sz="2800" b="1" i="0" u="none" strike="noStrike" kern="1200" cap="none" spc="0" normalizeH="0" baseline="0" noProof="0">
              <a:ln>
                <a:noFill/>
              </a:ln>
              <a:solidFill>
                <a:prstClr val="black"/>
              </a:solidFill>
              <a:effectLst/>
              <a:uLnTx/>
              <a:uFillTx/>
              <a:latin typeface="Times New Roman" pitchFamily="18" charset="0"/>
              <a:ea typeface="+mn-ea"/>
              <a:cs typeface="Nazanin" pitchFamily="2" charset="-78"/>
            </a:endParaRPr>
          </a:p>
        </p:txBody>
      </p:sp>
      <p:sp>
        <p:nvSpPr>
          <p:cNvPr id="56333" name="Line 11"/>
          <p:cNvSpPr>
            <a:spLocks noChangeShapeType="1"/>
          </p:cNvSpPr>
          <p:nvPr/>
        </p:nvSpPr>
        <p:spPr bwMode="auto">
          <a:xfrm flipH="1">
            <a:off x="1828800" y="3587750"/>
            <a:ext cx="1096963" cy="0"/>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125401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additive="base">
                                        <p:cTn id="7" dur="500" fill="hold"/>
                                        <p:tgtEl>
                                          <p:spTgt spid="117762"/>
                                        </p:tgtEl>
                                        <p:attrNameLst>
                                          <p:attrName>ppt_x</p:attrName>
                                        </p:attrNameLst>
                                      </p:cBhvr>
                                      <p:tavLst>
                                        <p:tav tm="0">
                                          <p:val>
                                            <p:strVal val="#ppt_x"/>
                                          </p:val>
                                        </p:tav>
                                        <p:tav tm="100000">
                                          <p:val>
                                            <p:strVal val="#ppt_x"/>
                                          </p:val>
                                        </p:tav>
                                      </p:tavLst>
                                    </p:anim>
                                    <p:anim calcmode="lin" valueType="num">
                                      <p:cBhvr additive="base">
                                        <p:cTn id="8" dur="500" fill="hold"/>
                                        <p:tgtEl>
                                          <p:spTgt spid="117762"/>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17762"/>
                                        </p:tgtEl>
                                        <p:attrNameLst>
                                          <p:attrName>ppt_c</p:attrName>
                                        </p:attrNameLst>
                                      </p:cBhvr>
                                      <p:to>
                                        <a:srgbClr val="A5002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7763"/>
                                        </p:tgtEl>
                                        <p:attrNameLst>
                                          <p:attrName>style.visibility</p:attrName>
                                        </p:attrNameLst>
                                      </p:cBhvr>
                                      <p:to>
                                        <p:strVal val="visible"/>
                                      </p:to>
                                    </p:set>
                                    <p:anim calcmode="lin" valueType="num">
                                      <p:cBhvr additive="base">
                                        <p:cTn id="13" dur="500" fill="hold"/>
                                        <p:tgtEl>
                                          <p:spTgt spid="117763"/>
                                        </p:tgtEl>
                                        <p:attrNameLst>
                                          <p:attrName>ppt_x</p:attrName>
                                        </p:attrNameLst>
                                      </p:cBhvr>
                                      <p:tavLst>
                                        <p:tav tm="0">
                                          <p:val>
                                            <p:strVal val="1+#ppt_w/2"/>
                                          </p:val>
                                        </p:tav>
                                        <p:tav tm="100000">
                                          <p:val>
                                            <p:strVal val="#ppt_x"/>
                                          </p:val>
                                        </p:tav>
                                      </p:tavLst>
                                    </p:anim>
                                    <p:anim calcmode="lin" valueType="num">
                                      <p:cBhvr additive="base">
                                        <p:cTn id="14" dur="500" fill="hold"/>
                                        <p:tgtEl>
                                          <p:spTgt spid="11776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17764"/>
                                        </p:tgtEl>
                                        <p:attrNameLst>
                                          <p:attrName>style.visibility</p:attrName>
                                        </p:attrNameLst>
                                      </p:cBhvr>
                                      <p:to>
                                        <p:strVal val="visible"/>
                                      </p:to>
                                    </p:set>
                                    <p:anim calcmode="lin" valueType="num">
                                      <p:cBhvr additive="base">
                                        <p:cTn id="19" dur="500" fill="hold"/>
                                        <p:tgtEl>
                                          <p:spTgt spid="117764"/>
                                        </p:tgtEl>
                                        <p:attrNameLst>
                                          <p:attrName>ppt_x</p:attrName>
                                        </p:attrNameLst>
                                      </p:cBhvr>
                                      <p:tavLst>
                                        <p:tav tm="0">
                                          <p:val>
                                            <p:strVal val="0-#ppt_w/2"/>
                                          </p:val>
                                        </p:tav>
                                        <p:tav tm="100000">
                                          <p:val>
                                            <p:strVal val="#ppt_x"/>
                                          </p:val>
                                        </p:tav>
                                      </p:tavLst>
                                    </p:anim>
                                    <p:anim calcmode="lin" valueType="num">
                                      <p:cBhvr additive="base">
                                        <p:cTn id="20" dur="500" fill="hold"/>
                                        <p:tgtEl>
                                          <p:spTgt spid="117764"/>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17764"/>
                                        </p:tgtEl>
                                        <p:attrNameLst>
                                          <p:attrName>ppt_c</p:attrName>
                                        </p:attrNameLst>
                                      </p:cBhvr>
                                      <p:to>
                                        <a:srgbClr val="FF5050"/>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7765"/>
                                        </p:tgtEl>
                                        <p:attrNameLst>
                                          <p:attrName>style.visibility</p:attrName>
                                        </p:attrNameLst>
                                      </p:cBhvr>
                                      <p:to>
                                        <p:strVal val="visible"/>
                                      </p:to>
                                    </p:set>
                                    <p:anim calcmode="lin" valueType="num">
                                      <p:cBhvr additive="base">
                                        <p:cTn id="25" dur="500" fill="hold"/>
                                        <p:tgtEl>
                                          <p:spTgt spid="117765"/>
                                        </p:tgtEl>
                                        <p:attrNameLst>
                                          <p:attrName>ppt_x</p:attrName>
                                        </p:attrNameLst>
                                      </p:cBhvr>
                                      <p:tavLst>
                                        <p:tav tm="0">
                                          <p:val>
                                            <p:strVal val="0-#ppt_w/2"/>
                                          </p:val>
                                        </p:tav>
                                        <p:tav tm="100000">
                                          <p:val>
                                            <p:strVal val="#ppt_x"/>
                                          </p:val>
                                        </p:tav>
                                      </p:tavLst>
                                    </p:anim>
                                    <p:anim calcmode="lin" valueType="num">
                                      <p:cBhvr additive="base">
                                        <p:cTn id="26" dur="500" fill="hold"/>
                                        <p:tgtEl>
                                          <p:spTgt spid="11776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17767"/>
                                        </p:tgtEl>
                                        <p:attrNameLst>
                                          <p:attrName>style.visibility</p:attrName>
                                        </p:attrNameLst>
                                      </p:cBhvr>
                                      <p:to>
                                        <p:strVal val="visible"/>
                                      </p:to>
                                    </p:set>
                                    <p:anim calcmode="lin" valueType="num">
                                      <p:cBhvr additive="base">
                                        <p:cTn id="31" dur="500" fill="hold"/>
                                        <p:tgtEl>
                                          <p:spTgt spid="117767"/>
                                        </p:tgtEl>
                                        <p:attrNameLst>
                                          <p:attrName>ppt_x</p:attrName>
                                        </p:attrNameLst>
                                      </p:cBhvr>
                                      <p:tavLst>
                                        <p:tav tm="0">
                                          <p:val>
                                            <p:strVal val="0-#ppt_w/2"/>
                                          </p:val>
                                        </p:tav>
                                        <p:tav tm="100000">
                                          <p:val>
                                            <p:strVal val="#ppt_x"/>
                                          </p:val>
                                        </p:tav>
                                      </p:tavLst>
                                    </p:anim>
                                    <p:anim calcmode="lin" valueType="num">
                                      <p:cBhvr additive="base">
                                        <p:cTn id="32" dur="500" fill="hold"/>
                                        <p:tgtEl>
                                          <p:spTgt spid="117767"/>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17767"/>
                                        </p:tgtEl>
                                        <p:attrNameLst>
                                          <p:attrName>ppt_c</p:attrName>
                                        </p:attrNameLst>
                                      </p:cBhvr>
                                      <p:to>
                                        <a:srgbClr val="A50021"/>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17768"/>
                                        </p:tgtEl>
                                        <p:attrNameLst>
                                          <p:attrName>style.visibility</p:attrName>
                                        </p:attrNameLst>
                                      </p:cBhvr>
                                      <p:to>
                                        <p:strVal val="visible"/>
                                      </p:to>
                                    </p:set>
                                    <p:anim calcmode="lin" valueType="num">
                                      <p:cBhvr additive="base">
                                        <p:cTn id="37" dur="500" fill="hold"/>
                                        <p:tgtEl>
                                          <p:spTgt spid="117768"/>
                                        </p:tgtEl>
                                        <p:attrNameLst>
                                          <p:attrName>ppt_x</p:attrName>
                                        </p:attrNameLst>
                                      </p:cBhvr>
                                      <p:tavLst>
                                        <p:tav tm="0">
                                          <p:val>
                                            <p:strVal val="1+#ppt_w/2"/>
                                          </p:val>
                                        </p:tav>
                                        <p:tav tm="100000">
                                          <p:val>
                                            <p:strVal val="#ppt_x"/>
                                          </p:val>
                                        </p:tav>
                                      </p:tavLst>
                                    </p:anim>
                                    <p:anim calcmode="lin" valueType="num">
                                      <p:cBhvr additive="base">
                                        <p:cTn id="38" dur="500" fill="hold"/>
                                        <p:tgtEl>
                                          <p:spTgt spid="11776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7768"/>
                                        </p:tgtEl>
                                        <p:attrNameLst>
                                          <p:attrName>ppt_c</p:attrName>
                                        </p:attrNameLst>
                                      </p:cBhvr>
                                      <p:to>
                                        <a:srgbClr val="A50021"/>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117769"/>
                                        </p:tgtEl>
                                        <p:attrNameLst>
                                          <p:attrName>style.visibility</p:attrName>
                                        </p:attrNameLst>
                                      </p:cBhvr>
                                      <p:to>
                                        <p:strVal val="visible"/>
                                      </p:to>
                                    </p:set>
                                    <p:anim calcmode="lin" valueType="num">
                                      <p:cBhvr additive="base">
                                        <p:cTn id="43" dur="500" fill="hold"/>
                                        <p:tgtEl>
                                          <p:spTgt spid="117769"/>
                                        </p:tgtEl>
                                        <p:attrNameLst>
                                          <p:attrName>ppt_x</p:attrName>
                                        </p:attrNameLst>
                                      </p:cBhvr>
                                      <p:tavLst>
                                        <p:tav tm="0">
                                          <p:val>
                                            <p:strVal val="1+#ppt_w/2"/>
                                          </p:val>
                                        </p:tav>
                                        <p:tav tm="100000">
                                          <p:val>
                                            <p:strVal val="#ppt_x"/>
                                          </p:val>
                                        </p:tav>
                                      </p:tavLst>
                                    </p:anim>
                                    <p:anim calcmode="lin" valueType="num">
                                      <p:cBhvr additive="base">
                                        <p:cTn id="44" dur="500" fill="hold"/>
                                        <p:tgtEl>
                                          <p:spTgt spid="11776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7770"/>
                                        </p:tgtEl>
                                        <p:attrNameLst>
                                          <p:attrName>style.visibility</p:attrName>
                                        </p:attrNameLst>
                                      </p:cBhvr>
                                      <p:to>
                                        <p:strVal val="visible"/>
                                      </p:to>
                                    </p:set>
                                    <p:anim calcmode="lin" valueType="num">
                                      <p:cBhvr additive="base">
                                        <p:cTn id="49" dur="500" fill="hold"/>
                                        <p:tgtEl>
                                          <p:spTgt spid="117770"/>
                                        </p:tgtEl>
                                        <p:attrNameLst>
                                          <p:attrName>ppt_x</p:attrName>
                                        </p:attrNameLst>
                                      </p:cBhvr>
                                      <p:tavLst>
                                        <p:tav tm="0">
                                          <p:val>
                                            <p:strVal val="1+#ppt_w/2"/>
                                          </p:val>
                                        </p:tav>
                                        <p:tav tm="100000">
                                          <p:val>
                                            <p:strVal val="#ppt_x"/>
                                          </p:val>
                                        </p:tav>
                                      </p:tavLst>
                                    </p:anim>
                                    <p:anim calcmode="lin" valueType="num">
                                      <p:cBhvr additive="base">
                                        <p:cTn id="50" dur="500" fill="hold"/>
                                        <p:tgtEl>
                                          <p:spTgt spid="1177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utoUpdateAnimBg="0"/>
      <p:bldP spid="117763" grpId="0" autoUpdateAnimBg="0"/>
      <p:bldP spid="117764" grpId="0" autoUpdateAnimBg="0"/>
      <p:bldP spid="117765" grpId="0" autoUpdateAnimBg="0"/>
      <p:bldP spid="117767" grpId="0" autoUpdateAnimBg="0"/>
      <p:bldP spid="117768" grpId="0" autoUpdateAnimBg="0"/>
      <p:bldP spid="117769" grpId="0" autoUpdateAnimBg="0"/>
      <p:bldP spid="11777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D5C1F19-5A9A-458B-A3EC-7CF235431C6B}" type="datetime1">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5"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B9E7C0-CB28-4C8E-9B51-FCB5196A255F}" type="slidenum">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118786" name="Text Box 2"/>
          <p:cNvSpPr txBox="1">
            <a:spLocks noChangeArrowheads="1"/>
          </p:cNvSpPr>
          <p:nvPr/>
        </p:nvSpPr>
        <p:spPr bwMode="auto">
          <a:xfrm>
            <a:off x="225910" y="684351"/>
            <a:ext cx="8567737" cy="4893647"/>
          </a:xfrm>
          <a:prstGeom prst="rect">
            <a:avLst/>
          </a:prstGeom>
          <a:noFill/>
          <a:ln w="9525">
            <a:noFill/>
            <a:miter lim="800000"/>
            <a:headEnd/>
            <a:tailEnd/>
          </a:ln>
          <a:effectLst/>
        </p:spPr>
        <p:txBody>
          <a:bodyPr wrap="square">
            <a:spAutoFit/>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5 </a:t>
            </a:r>
            <a:r>
              <a:rPr kumimoji="0" lang="fa-IR"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 </a:t>
            </a:r>
            <a:r>
              <a:rPr kumimoji="0" lang="ar-SA"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معرفي </a:t>
            </a:r>
            <a:r>
              <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راه حلها و يا عوامل موثر بر موضوع</a:t>
            </a:r>
            <a:endParaRPr kumimoji="0" lang="fa-IR"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6-</a:t>
            </a:r>
            <a:r>
              <a:rPr kumimoji="0" lang="fa-IR" sz="32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تنا</a:t>
            </a:r>
            <a:r>
              <a:rPr kumimoji="0" lang="ar-SA"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قضات </a:t>
            </a:r>
            <a:r>
              <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موجود ( در صورت وجود )</a:t>
            </a:r>
            <a:r>
              <a:rPr kumimoji="0" lang="fa-IR"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a:t>
            </a:r>
            <a:r>
              <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 اساس </a:t>
            </a:r>
            <a:r>
              <a:rPr kumimoji="0" lang="ar-SA"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است</a:t>
            </a:r>
            <a:r>
              <a:rPr kumimoji="0" lang="fa-IR"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 </a:t>
            </a:r>
            <a:r>
              <a:rPr kumimoji="0" lang="ar-SA"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اگر </a:t>
            </a:r>
            <a:r>
              <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تناقض نباشد نمي توان طرح را توجيه كرد</a:t>
            </a:r>
            <a:r>
              <a:rPr kumimoji="0" lang="fa-IR"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a:t>
            </a:r>
          </a:p>
          <a:p>
            <a:pPr marL="0" marR="0" lvl="0" indent="0" algn="just" defTabSz="914400" rtl="1"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smtClean="0">
                <a:ln>
                  <a:noFill/>
                </a:ln>
                <a:solidFill>
                  <a:prstClr val="black"/>
                </a:solidFill>
                <a:effectLst/>
                <a:uLnTx/>
                <a:uFillTx/>
                <a:latin typeface="Tahoma" pitchFamily="34" charset="0"/>
                <a:ea typeface="+mn-ea"/>
                <a:cs typeface="Nazanin" pitchFamily="2" charset="-78"/>
              </a:rPr>
              <a:t>7- </a:t>
            </a:r>
            <a:r>
              <a:rPr kumimoji="0" lang="ar-SA" sz="2800" b="1" i="0" u="none" strike="noStrike" kern="1200" cap="none" spc="0" normalizeH="0" baseline="0" noProof="0" dirty="0" smtClean="0">
                <a:ln>
                  <a:noFill/>
                </a:ln>
                <a:solidFill>
                  <a:prstClr val="black"/>
                </a:solidFill>
                <a:effectLst/>
                <a:uLnTx/>
                <a:uFillTx/>
                <a:latin typeface="Tahoma" pitchFamily="34" charset="0"/>
                <a:ea typeface="+mn-ea"/>
                <a:cs typeface="Nazanin" pitchFamily="2" charset="-78"/>
              </a:rPr>
              <a:t>اطلاعات </a:t>
            </a:r>
            <a:r>
              <a:rPr kumimoji="0" lang="ar-SA" sz="2800" b="1" i="0" u="none" strike="noStrike" kern="1200" cap="none" spc="0" normalizeH="0" baseline="0" noProof="0" dirty="0">
                <a:ln>
                  <a:noFill/>
                </a:ln>
                <a:solidFill>
                  <a:prstClr val="black"/>
                </a:solidFill>
                <a:effectLst/>
                <a:uLnTx/>
                <a:uFillTx/>
                <a:latin typeface="Tahoma" pitchFamily="34" charset="0"/>
                <a:ea typeface="+mn-ea"/>
                <a:cs typeface="Nazanin" pitchFamily="2" charset="-78"/>
              </a:rPr>
              <a:t>زمينه اي</a:t>
            </a:r>
            <a:endParaRPr kumimoji="0" lang="fa-IR" sz="2800" b="1" i="0" u="none" strike="noStrike" kern="1200" cap="none" spc="0" normalizeH="0" baseline="0" noProof="0" dirty="0">
              <a:ln>
                <a:noFill/>
              </a:ln>
              <a:solidFill>
                <a:prstClr val="black"/>
              </a:solidFill>
              <a:effectLst/>
              <a:uLnTx/>
              <a:uFillTx/>
              <a:latin typeface="Tahoma" pitchFamily="34" charset="0"/>
              <a:ea typeface="+mn-ea"/>
              <a:cs typeface="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8-</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 </a:t>
            </a:r>
            <a:r>
              <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در اين تحقيق مي خواهيد چه كنيد ( توضيح </a:t>
            </a:r>
            <a:r>
              <a:rPr kumimoji="0" lang="ar-SA"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بيشتري</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 </a:t>
            </a:r>
            <a:r>
              <a:rPr kumimoji="0" lang="ar-SA"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از عنوان</a:t>
            </a:r>
            <a:r>
              <a:rPr kumimoji="0" lang="fa-IR"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a:t>
            </a:r>
            <a:r>
              <a:rPr kumimoji="0" lang="ar-SA"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 </a:t>
            </a:r>
            <a:r>
              <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زمان، مكان انجام طرح ، گروه شاهد و مورد </a:t>
            </a:r>
            <a:r>
              <a:rPr kumimoji="0" lang="fa-IR"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a:t>
            </a:r>
          </a:p>
          <a:p>
            <a:pPr marL="0" marR="0" lvl="0" indent="0" algn="just" defTabSz="914400" rtl="1"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9- </a:t>
            </a:r>
            <a:r>
              <a:rPr kumimoji="0" lang="ar-SA" sz="2800" b="1" i="0" u="none" strike="noStrike" kern="1200" cap="none" spc="0" normalizeH="0" baseline="0" noProof="0" dirty="0" smtClean="0">
                <a:ln>
                  <a:noFill/>
                </a:ln>
                <a:solidFill>
                  <a:prstClr val="black"/>
                </a:solidFill>
                <a:effectLst/>
                <a:uLnTx/>
                <a:uFillTx/>
                <a:latin typeface="Times New Roman" pitchFamily="18" charset="0"/>
                <a:ea typeface="+mn-ea"/>
                <a:cs typeface="Nazanin" pitchFamily="2" charset="-78"/>
              </a:rPr>
              <a:t>فوايد </a:t>
            </a:r>
            <a:r>
              <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ناشي از اجراي اين تحقيق</a:t>
            </a:r>
            <a:r>
              <a:rPr kumimoji="0" lang="fa-IR"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rPr>
              <a:t>( کاربرد)</a:t>
            </a:r>
            <a:endPar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defRPr/>
            </a:pPr>
            <a:endPar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defRPr/>
            </a:pPr>
            <a:endPar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defRPr/>
            </a:pPr>
            <a:endParaRPr kumimoji="0" lang="ar-SA"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Nazanin" pitchFamily="2" charset="-78"/>
            </a:endParaRPr>
          </a:p>
        </p:txBody>
      </p:sp>
    </p:spTree>
    <p:extLst>
      <p:ext uri="{BB962C8B-B14F-4D97-AF65-F5344CB8AC3E}">
        <p14:creationId xmlns:p14="http://schemas.microsoft.com/office/powerpoint/2010/main" val="48157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additive="base">
                                        <p:cTn id="7" dur="500" fill="hold"/>
                                        <p:tgtEl>
                                          <p:spTgt spid="118786"/>
                                        </p:tgtEl>
                                        <p:attrNameLst>
                                          <p:attrName>ppt_x</p:attrName>
                                        </p:attrNameLst>
                                      </p:cBhvr>
                                      <p:tavLst>
                                        <p:tav tm="0">
                                          <p:val>
                                            <p:strVal val="#ppt_x"/>
                                          </p:val>
                                        </p:tav>
                                        <p:tav tm="100000">
                                          <p:val>
                                            <p:strVal val="#ppt_x"/>
                                          </p:val>
                                        </p:tav>
                                      </p:tavLst>
                                    </p:anim>
                                    <p:anim calcmode="lin" valueType="num">
                                      <p:cBhvr additive="base">
                                        <p:cTn id="8" dur="500" fill="hold"/>
                                        <p:tgtEl>
                                          <p:spTgt spid="118786"/>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18786"/>
                                        </p:tgtEl>
                                        <p:attrNameLst>
                                          <p:attrName>ppt_c</p:attrName>
                                        </p:attrNameLst>
                                      </p:cBhvr>
                                      <p:to>
                                        <a:srgbClr val="A5002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idx="1"/>
          </p:nvPr>
        </p:nvSpPr>
        <p:spPr>
          <a:xfrm>
            <a:off x="395288" y="476673"/>
            <a:ext cx="8229600" cy="6120978"/>
          </a:xfrm>
        </p:spPr>
        <p:txBody>
          <a:bodyPr/>
          <a:lstStyle/>
          <a:p>
            <a:pPr eaLnBrk="1" hangingPunct="1">
              <a:lnSpc>
                <a:spcPct val="90000"/>
              </a:lnSpc>
              <a:buFont typeface="Wingdings" pitchFamily="2" charset="2"/>
              <a:buNone/>
              <a:defRPr/>
            </a:pPr>
            <a:r>
              <a:rPr lang="fa-IR" b="1" dirty="0" smtClean="0">
                <a:cs typeface="Nazanin" pitchFamily="2" charset="-78"/>
              </a:rPr>
              <a:t>مثال</a:t>
            </a:r>
            <a:r>
              <a:rPr lang="en-US" b="1" dirty="0" smtClean="0">
                <a:cs typeface="Nazanin" pitchFamily="2" charset="-78"/>
              </a:rPr>
              <a:t>-</a:t>
            </a:r>
            <a:r>
              <a:rPr lang="fa-IR" b="1" dirty="0" smtClean="0">
                <a:cs typeface="Nazanin" pitchFamily="2" charset="-78"/>
              </a:rPr>
              <a:t> مشكل : شيوع زياد بيماريهاي قلبي </a:t>
            </a:r>
            <a:r>
              <a:rPr lang="fa-IR" b="1" dirty="0" smtClean="0">
                <a:cs typeface="Nazanin" pitchFamily="2" charset="-78"/>
              </a:rPr>
              <a:t>عروقي</a:t>
            </a:r>
            <a:endParaRPr lang="en-US" b="1" dirty="0" smtClean="0">
              <a:cs typeface="Nazanin" pitchFamily="2" charset="-78"/>
            </a:endParaRPr>
          </a:p>
          <a:p>
            <a:pPr eaLnBrk="1" hangingPunct="1">
              <a:lnSpc>
                <a:spcPct val="90000"/>
              </a:lnSpc>
              <a:buFont typeface="Wingdings" pitchFamily="2" charset="2"/>
              <a:buNone/>
              <a:defRPr/>
            </a:pPr>
            <a:endParaRPr lang="fa-IR" b="1" dirty="0" smtClean="0">
              <a:cs typeface="Nazanin" pitchFamily="2" charset="-78"/>
            </a:endParaRPr>
          </a:p>
          <a:p>
            <a:pPr lvl="1" eaLnBrk="1" hangingPunct="1">
              <a:lnSpc>
                <a:spcPct val="90000"/>
              </a:lnSpc>
              <a:buFont typeface="Wingdings" pitchFamily="2" charset="2"/>
              <a:buNone/>
              <a:defRPr/>
            </a:pPr>
            <a:r>
              <a:rPr lang="fa-IR" sz="2400" b="1" dirty="0" smtClean="0">
                <a:cs typeface="Nazanin" pitchFamily="2" charset="-78"/>
              </a:rPr>
              <a:t>عنوان- بررسي ميزان شيوع عوامل خطر ساز بيماري قلبي درمردم استان بوشهر- 1383</a:t>
            </a:r>
          </a:p>
          <a:p>
            <a:pPr lvl="1" eaLnBrk="1" hangingPunct="1">
              <a:lnSpc>
                <a:spcPct val="90000"/>
              </a:lnSpc>
              <a:buFont typeface="Wingdings" pitchFamily="2" charset="2"/>
              <a:buNone/>
              <a:defRPr/>
            </a:pPr>
            <a:r>
              <a:rPr lang="fa-IR" b="1" dirty="0" smtClean="0">
                <a:cs typeface="Nazanin" pitchFamily="2" charset="-78"/>
              </a:rPr>
              <a:t> بيان مسئله- بيماريهاي قلبي عروقي مهمترين علت مرگ در  ايران  هستند. بر اساس گزارشات وزارت بهداشت در مان و آموزش پزشكي مرگ و مير ناشي از اين بيماريها _____% عنوان شده  و متوسط سن بروز سكته هاي قلبي __ سال مي باشد. ميزان بروز سكته هاي قلبي در ____استان كشور بالاتر از ___% عنوان گرديده است. اين بيماري در كليه مناطق كشور مشاهده مي گردد. ولي در افرادي كه عوامل خطر مربوط به بيماري(تغذيه نامناسب، عدم فعاليت بدني و سيگار كشيدن) را دارند د</a:t>
            </a:r>
            <a:r>
              <a:rPr lang="ar-SA" b="1" dirty="0" smtClean="0">
                <a:cs typeface="Nazanin" pitchFamily="2" charset="-78"/>
              </a:rPr>
              <a:t>ي</a:t>
            </a:r>
            <a:r>
              <a:rPr lang="fa-IR" b="1" dirty="0" smtClean="0">
                <a:cs typeface="Nazanin" pitchFamily="2" charset="-78"/>
              </a:rPr>
              <a:t>ده م</a:t>
            </a:r>
            <a:r>
              <a:rPr lang="ar-SA" b="1" dirty="0" smtClean="0">
                <a:cs typeface="Nazanin" pitchFamily="2" charset="-78"/>
              </a:rPr>
              <a:t>ي</a:t>
            </a:r>
            <a:r>
              <a:rPr lang="fa-IR" b="1" dirty="0" smtClean="0">
                <a:cs typeface="Nazanin" pitchFamily="2" charset="-78"/>
              </a:rPr>
              <a:t> شود. بروز سكته هاي قلبي علاوه بر مرگ ومير مي تواند باعث ايجاد ناتواني و اختلال در كاركرد افراد فعال جامعه گردد.</a:t>
            </a:r>
          </a:p>
          <a:p>
            <a:pPr lvl="1" eaLnBrk="1" hangingPunct="1">
              <a:lnSpc>
                <a:spcPct val="90000"/>
              </a:lnSpc>
              <a:buFont typeface="Wingdings" pitchFamily="2" charset="2"/>
              <a:buNone/>
              <a:defRPr/>
            </a:pPr>
            <a:endParaRPr lang="en-US" b="1" dirty="0" smtClean="0">
              <a:cs typeface="Nazanin" pitchFamily="2" charset="-78"/>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AAFB59-4552-4DDE-AB11-2262E1D64DDD}" type="datetime1">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ADAEC2-4CD6-4302-83E9-31E8FEFF285E}" type="slidenum">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2535672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F584EC8-69D8-430B-B6DB-9695AC9DA1D8}" type="slidenum">
              <a:rPr lang="ar-SA"/>
              <a:pPr>
                <a:defRPr/>
              </a:pPr>
              <a:t>4</a:t>
            </a:fld>
            <a:endParaRPr lang="en-US"/>
          </a:p>
        </p:txBody>
      </p:sp>
      <p:sp>
        <p:nvSpPr>
          <p:cNvPr id="2" name="Title 1"/>
          <p:cNvSpPr>
            <a:spLocks noGrp="1"/>
          </p:cNvSpPr>
          <p:nvPr>
            <p:ph type="title" idx="4294967295"/>
          </p:nvPr>
        </p:nvSpPr>
        <p:spPr>
          <a:xfrm>
            <a:off x="914400" y="228600"/>
            <a:ext cx="7872442" cy="1143000"/>
          </a:xfrm>
        </p:spPr>
        <p:txBody>
          <a:bodyPr>
            <a:normAutofit fontScale="90000"/>
          </a:bodyPr>
          <a:lstStyle/>
          <a:p>
            <a:pPr eaLnBrk="1" fontAlgn="auto" hangingPunct="1">
              <a:spcAft>
                <a:spcPts val="0"/>
              </a:spcAft>
              <a:defRPr/>
            </a:pPr>
            <a:r>
              <a:rPr lang="fa-IR" b="1" dirty="0" smtClean="0">
                <a:solidFill>
                  <a:srgbClr val="0070C0"/>
                </a:solidFill>
                <a:latin typeface="Arial" pitchFamily="34" charset="0"/>
                <a:cs typeface="B Nazanin" pitchFamily="2" charset="-78"/>
              </a:rPr>
              <a:t>مولفه‏های </a:t>
            </a:r>
            <a:r>
              <a:rPr lang="fa-IR" b="1" dirty="0">
                <a:solidFill>
                  <a:srgbClr val="0070C0"/>
                </a:solidFill>
                <a:latin typeface="Arial" pitchFamily="34" charset="0"/>
                <a:cs typeface="B Nazanin" pitchFamily="2" charset="-78"/>
              </a:rPr>
              <a:t>کلیدی تشکیل دهنده پروپوزال </a:t>
            </a:r>
            <a:r>
              <a:rPr lang="en-US" sz="6000" b="1" dirty="0">
                <a:solidFill>
                  <a:srgbClr val="0070C0"/>
                </a:solidFill>
                <a:latin typeface="Times New Roman" pitchFamily="18" charset="0"/>
                <a:cs typeface="B Nazanin" pitchFamily="2" charset="-78"/>
              </a:rPr>
              <a:t/>
            </a:r>
            <a:br>
              <a:rPr lang="en-US" sz="6000" b="1" dirty="0">
                <a:solidFill>
                  <a:srgbClr val="0070C0"/>
                </a:solidFill>
                <a:latin typeface="Times New Roman" pitchFamily="18" charset="0"/>
                <a:cs typeface="B Nazanin" pitchFamily="2" charset="-78"/>
              </a:rPr>
            </a:br>
            <a:endParaRPr lang="en-US" b="1" dirty="0">
              <a:solidFill>
                <a:srgbClr val="0070C0"/>
              </a:solidFill>
              <a:cs typeface="B Nazanin" pitchFamily="2" charset="-78"/>
            </a:endParaRPr>
          </a:p>
        </p:txBody>
      </p:sp>
      <p:sp>
        <p:nvSpPr>
          <p:cNvPr id="3" name="Content Placeholder 2"/>
          <p:cNvSpPr>
            <a:spLocks noGrp="1"/>
          </p:cNvSpPr>
          <p:nvPr>
            <p:ph idx="4294967295"/>
          </p:nvPr>
        </p:nvSpPr>
        <p:spPr>
          <a:xfrm>
            <a:off x="214282" y="928670"/>
            <a:ext cx="8286808" cy="5072098"/>
          </a:xfrm>
        </p:spPr>
        <p:txBody>
          <a:bodyPr>
            <a:noAutofit/>
          </a:bodyPr>
          <a:lstStyle/>
          <a:p>
            <a:pPr marL="274320" indent="-274320" algn="r" rtl="1" eaLnBrk="1" fontAlgn="auto" hangingPunct="1">
              <a:spcBef>
                <a:spcPts val="580"/>
              </a:spcBef>
              <a:spcAft>
                <a:spcPts val="0"/>
              </a:spcAft>
              <a:buClr>
                <a:srgbClr val="FF0000"/>
              </a:buClr>
              <a:buFont typeface="Wingdings" pitchFamily="2" charset="2"/>
              <a:buChar char="v"/>
              <a:defRPr/>
            </a:pPr>
            <a:r>
              <a:rPr lang="fa-IR" sz="2400" dirty="0">
                <a:latin typeface="Trebuchet MS" pitchFamily="34" charset="0"/>
                <a:cs typeface="B Nazanin" pitchFamily="2" charset="-78"/>
              </a:rPr>
              <a:t>عنوان</a:t>
            </a:r>
          </a:p>
          <a:p>
            <a:pPr marL="274320" indent="-274320" algn="r" rtl="1" eaLnBrk="1" fontAlgn="auto" hangingPunct="1">
              <a:spcBef>
                <a:spcPts val="580"/>
              </a:spcBef>
              <a:spcAft>
                <a:spcPts val="0"/>
              </a:spcAft>
              <a:buClr>
                <a:srgbClr val="FF0000"/>
              </a:buClr>
              <a:buFont typeface="Wingdings" pitchFamily="2" charset="2"/>
              <a:buChar char="v"/>
              <a:defRPr/>
            </a:pPr>
            <a:r>
              <a:rPr lang="fa-IR" sz="2400" dirty="0">
                <a:latin typeface="Trebuchet MS" pitchFamily="34" charset="0"/>
                <a:cs typeface="B Nazanin" pitchFamily="2" charset="-78"/>
              </a:rPr>
              <a:t>بیان مسئله</a:t>
            </a:r>
          </a:p>
          <a:p>
            <a:pPr marL="274320" indent="-274320" algn="r" rtl="1" eaLnBrk="1" fontAlgn="auto" hangingPunct="1">
              <a:spcBef>
                <a:spcPts val="580"/>
              </a:spcBef>
              <a:spcAft>
                <a:spcPts val="0"/>
              </a:spcAft>
              <a:buClr>
                <a:srgbClr val="FF0000"/>
              </a:buClr>
              <a:buFont typeface="Wingdings" pitchFamily="2" charset="2"/>
              <a:buChar char="v"/>
              <a:defRPr/>
            </a:pPr>
            <a:r>
              <a:rPr lang="fa-IR" sz="2400" dirty="0" smtClean="0">
                <a:latin typeface="Trebuchet MS" pitchFamily="34" charset="0"/>
                <a:cs typeface="B Nazanin" pitchFamily="2" charset="-78"/>
              </a:rPr>
              <a:t>مرور </a:t>
            </a:r>
            <a:r>
              <a:rPr lang="fa-IR" sz="2400" dirty="0">
                <a:latin typeface="Trebuchet MS" pitchFamily="34" charset="0"/>
                <a:cs typeface="B Nazanin" pitchFamily="2" charset="-78"/>
              </a:rPr>
              <a:t>متون مرتبط با </a:t>
            </a:r>
            <a:r>
              <a:rPr lang="fa-IR" sz="2400" dirty="0" smtClean="0">
                <a:latin typeface="Trebuchet MS" pitchFamily="34" charset="0"/>
                <a:cs typeface="B Nazanin" pitchFamily="2" charset="-78"/>
              </a:rPr>
              <a:t>مشکل</a:t>
            </a:r>
          </a:p>
          <a:p>
            <a:pPr marL="274320" indent="-274320" algn="r" rtl="1">
              <a:spcBef>
                <a:spcPts val="580"/>
              </a:spcBef>
              <a:buClr>
                <a:srgbClr val="FF0000"/>
              </a:buClr>
              <a:buFont typeface="Wingdings" pitchFamily="2" charset="2"/>
              <a:buChar char="v"/>
              <a:defRPr/>
            </a:pPr>
            <a:r>
              <a:rPr lang="fa-IR" sz="2400" dirty="0">
                <a:latin typeface="Trebuchet MS" pitchFamily="34" charset="0"/>
                <a:cs typeface="B Nazanin" pitchFamily="2" charset="-78"/>
              </a:rPr>
              <a:t>اهداف و فرضیات</a:t>
            </a:r>
            <a:endParaRPr lang="en-US" sz="2400" dirty="0">
              <a:latin typeface="Times New Roman" pitchFamily="18" charset="0"/>
              <a:cs typeface="B Nazanin" pitchFamily="2" charset="-78"/>
            </a:endParaRPr>
          </a:p>
          <a:p>
            <a:pPr marL="274320" indent="-274320" algn="r" rtl="1" eaLnBrk="1" fontAlgn="auto" hangingPunct="1">
              <a:spcBef>
                <a:spcPts val="580"/>
              </a:spcBef>
              <a:spcAft>
                <a:spcPts val="0"/>
              </a:spcAft>
              <a:buClr>
                <a:srgbClr val="FF0000"/>
              </a:buClr>
              <a:buFont typeface="Wingdings" pitchFamily="2" charset="2"/>
              <a:buChar char="v"/>
              <a:defRPr/>
            </a:pPr>
            <a:r>
              <a:rPr lang="fa-IR" sz="2400" dirty="0" smtClean="0">
                <a:latin typeface="Times New Roman" pitchFamily="18" charset="0"/>
                <a:cs typeface="B Nazanin" pitchFamily="2" charset="-78"/>
              </a:rPr>
              <a:t>سوالات پژوهش</a:t>
            </a:r>
          </a:p>
          <a:p>
            <a:pPr marL="274320" indent="-274320" algn="r" rtl="1" eaLnBrk="1" fontAlgn="auto" hangingPunct="1">
              <a:spcBef>
                <a:spcPts val="580"/>
              </a:spcBef>
              <a:spcAft>
                <a:spcPts val="0"/>
              </a:spcAft>
              <a:buClr>
                <a:srgbClr val="FF0000"/>
              </a:buClr>
              <a:buFont typeface="Wingdings" pitchFamily="2" charset="2"/>
              <a:buChar char="v"/>
              <a:defRPr/>
            </a:pPr>
            <a:r>
              <a:rPr lang="fa-IR" sz="2400" dirty="0" smtClean="0">
                <a:latin typeface="Times New Roman" pitchFamily="18" charset="0"/>
                <a:cs typeface="B Nazanin" pitchFamily="2" charset="-78"/>
              </a:rPr>
              <a:t>نوع مطالعه</a:t>
            </a:r>
          </a:p>
          <a:p>
            <a:pPr marL="274320" indent="-274320" algn="r" rtl="1" eaLnBrk="1" fontAlgn="auto" hangingPunct="1">
              <a:spcBef>
                <a:spcPts val="580"/>
              </a:spcBef>
              <a:spcAft>
                <a:spcPts val="0"/>
              </a:spcAft>
              <a:buClr>
                <a:srgbClr val="FF0000"/>
              </a:buClr>
              <a:buFont typeface="Wingdings" pitchFamily="2" charset="2"/>
              <a:buChar char="v"/>
              <a:defRPr/>
            </a:pPr>
            <a:r>
              <a:rPr lang="fa-IR" sz="2400" dirty="0" smtClean="0">
                <a:latin typeface="Times New Roman" pitchFamily="18" charset="0"/>
                <a:cs typeface="B Nazanin" pitchFamily="2" charset="-78"/>
              </a:rPr>
              <a:t>برآورد حجم نمونه</a:t>
            </a:r>
            <a:endParaRPr lang="en-US" sz="2400" dirty="0">
              <a:latin typeface="Times New Roman" pitchFamily="18" charset="0"/>
              <a:cs typeface="B Nazanin" pitchFamily="2" charset="-78"/>
            </a:endParaRPr>
          </a:p>
          <a:p>
            <a:pPr marL="274320" indent="-274320" algn="r" rtl="1" eaLnBrk="1" fontAlgn="auto" hangingPunct="1">
              <a:spcBef>
                <a:spcPts val="580"/>
              </a:spcBef>
              <a:spcAft>
                <a:spcPts val="0"/>
              </a:spcAft>
              <a:buClr>
                <a:srgbClr val="FF0000"/>
              </a:buClr>
              <a:buFont typeface="Wingdings" pitchFamily="2" charset="2"/>
              <a:buChar char="v"/>
              <a:defRPr/>
            </a:pPr>
            <a:r>
              <a:rPr lang="fa-IR" sz="2400" dirty="0">
                <a:latin typeface="Trebuchet MS" pitchFamily="34" charset="0"/>
                <a:cs typeface="B Nazanin" pitchFamily="2" charset="-78"/>
              </a:rPr>
              <a:t>تشریح روش کار</a:t>
            </a:r>
          </a:p>
          <a:p>
            <a:pPr marL="274320" indent="-274320" algn="r" rtl="1" eaLnBrk="1" fontAlgn="auto" hangingPunct="1">
              <a:spcBef>
                <a:spcPts val="580"/>
              </a:spcBef>
              <a:spcAft>
                <a:spcPts val="0"/>
              </a:spcAft>
              <a:buClr>
                <a:srgbClr val="FF0000"/>
              </a:buClr>
              <a:buFont typeface="Wingdings" pitchFamily="2" charset="2"/>
              <a:buChar char="v"/>
              <a:defRPr/>
            </a:pPr>
            <a:r>
              <a:rPr lang="fa-IR" sz="2400" dirty="0" smtClean="0">
                <a:latin typeface="Trebuchet MS" pitchFamily="34" charset="0"/>
                <a:cs typeface="B Nazanin" pitchFamily="2" charset="-78"/>
              </a:rPr>
              <a:t>محدودیت‏های اجرا طرح</a:t>
            </a:r>
          </a:p>
          <a:p>
            <a:pPr marL="274320" indent="-274320" algn="r" rtl="1" eaLnBrk="1" fontAlgn="auto" hangingPunct="1">
              <a:spcBef>
                <a:spcPts val="580"/>
              </a:spcBef>
              <a:spcAft>
                <a:spcPts val="0"/>
              </a:spcAft>
              <a:buClr>
                <a:srgbClr val="FF0000"/>
              </a:buClr>
              <a:buFont typeface="Wingdings" pitchFamily="2" charset="2"/>
              <a:buChar char="v"/>
              <a:defRPr/>
            </a:pPr>
            <a:r>
              <a:rPr lang="fa-IR" sz="2400" dirty="0" smtClean="0">
                <a:latin typeface="Trebuchet MS" pitchFamily="34" charset="0"/>
                <a:cs typeface="B Nazanin" pitchFamily="2" charset="-78"/>
              </a:rPr>
              <a:t>جدول متغیرها</a:t>
            </a:r>
          </a:p>
          <a:p>
            <a:pPr marL="274320" indent="-274320" algn="r" rtl="1" eaLnBrk="1" fontAlgn="auto" hangingPunct="1">
              <a:spcBef>
                <a:spcPts val="580"/>
              </a:spcBef>
              <a:spcAft>
                <a:spcPts val="0"/>
              </a:spcAft>
              <a:buClr>
                <a:srgbClr val="FF0000"/>
              </a:buClr>
              <a:buFont typeface="Wingdings" pitchFamily="2" charset="2"/>
              <a:buChar char="v"/>
              <a:defRPr/>
            </a:pPr>
            <a:r>
              <a:rPr lang="fa-IR" sz="2400" dirty="0" smtClean="0">
                <a:latin typeface="Trebuchet MS" pitchFamily="34" charset="0"/>
                <a:cs typeface="B Nazanin" pitchFamily="2" charset="-78"/>
              </a:rPr>
              <a:t>رفرنس‏ها</a:t>
            </a:r>
          </a:p>
          <a:p>
            <a:pPr marL="274320" indent="-274320" algn="r" rtl="1">
              <a:spcBef>
                <a:spcPts val="580"/>
              </a:spcBef>
              <a:buClr>
                <a:srgbClr val="FF0000"/>
              </a:buClr>
              <a:buFont typeface="Wingdings" pitchFamily="2" charset="2"/>
              <a:buChar char="v"/>
              <a:defRPr/>
            </a:pPr>
            <a:r>
              <a:rPr lang="fa-IR" sz="2400" dirty="0" smtClean="0">
                <a:latin typeface="Trebuchet MS" pitchFamily="34" charset="0"/>
                <a:cs typeface="B Nazanin" pitchFamily="2" charset="-78"/>
              </a:rPr>
              <a:t>زمان </a:t>
            </a:r>
            <a:r>
              <a:rPr lang="fa-IR" sz="2400" dirty="0">
                <a:latin typeface="Trebuchet MS" pitchFamily="34" charset="0"/>
                <a:cs typeface="B Nazanin" pitchFamily="2" charset="-78"/>
              </a:rPr>
              <a:t>بندی تحقیق</a:t>
            </a:r>
          </a:p>
          <a:p>
            <a:pPr marL="274320" indent="-274320" algn="r" rtl="1" eaLnBrk="1" fontAlgn="auto" hangingPunct="1">
              <a:spcBef>
                <a:spcPts val="580"/>
              </a:spcBef>
              <a:spcAft>
                <a:spcPts val="0"/>
              </a:spcAft>
              <a:buClr>
                <a:srgbClr val="FF0000"/>
              </a:buClr>
              <a:buFont typeface="Wingdings" pitchFamily="2" charset="2"/>
              <a:buChar char="v"/>
              <a:defRPr/>
            </a:pPr>
            <a:r>
              <a:rPr lang="fa-IR" sz="2400" dirty="0">
                <a:latin typeface="Trebuchet MS" pitchFamily="34" charset="0"/>
                <a:cs typeface="B Nazanin" pitchFamily="2" charset="-78"/>
              </a:rPr>
              <a:t>هزینه </a:t>
            </a:r>
            <a:r>
              <a:rPr lang="fa-IR" sz="2400" dirty="0" smtClean="0">
                <a:latin typeface="Trebuchet MS" pitchFamily="34" charset="0"/>
                <a:cs typeface="B Nazanin" pitchFamily="2" charset="-78"/>
              </a:rPr>
              <a:t>ها</a:t>
            </a:r>
            <a:endParaRPr lang="fa-IR" sz="2400" dirty="0">
              <a:latin typeface="Trebuchet MS" pitchFamily="34" charset="0"/>
              <a:cs typeface="B Nazanin" pitchFamily="2" charset="-78"/>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Rectangle 3"/>
          <p:cNvSpPr>
            <a:spLocks noGrp="1" noChangeArrowheads="1"/>
          </p:cNvSpPr>
          <p:nvPr>
            <p:ph idx="1"/>
          </p:nvPr>
        </p:nvSpPr>
        <p:spPr/>
        <p:txBody>
          <a:bodyPr/>
          <a:lstStyle/>
          <a:p>
            <a:pPr eaLnBrk="1" hangingPunct="1">
              <a:defRPr/>
            </a:pPr>
            <a:r>
              <a:rPr lang="fa-IR" smtClean="0">
                <a:cs typeface="Nazanin" pitchFamily="2" charset="-78"/>
              </a:rPr>
              <a:t>برا</a:t>
            </a:r>
            <a:r>
              <a:rPr lang="ar-SA" smtClean="0">
                <a:cs typeface="Nazanin" pitchFamily="2" charset="-78"/>
              </a:rPr>
              <a:t>ي</a:t>
            </a:r>
            <a:r>
              <a:rPr lang="fa-IR" smtClean="0">
                <a:cs typeface="Nazanin" pitchFamily="2" charset="-78"/>
              </a:rPr>
              <a:t> بروز ب</a:t>
            </a:r>
            <a:r>
              <a:rPr lang="ar-SA" smtClean="0">
                <a:cs typeface="Nazanin" pitchFamily="2" charset="-78"/>
              </a:rPr>
              <a:t>ي</a:t>
            </a:r>
            <a:r>
              <a:rPr lang="fa-IR" smtClean="0">
                <a:cs typeface="Nazanin" pitchFamily="2" charset="-78"/>
              </a:rPr>
              <a:t>مار</a:t>
            </a:r>
            <a:r>
              <a:rPr lang="ar-SA" smtClean="0">
                <a:cs typeface="Nazanin" pitchFamily="2" charset="-78"/>
              </a:rPr>
              <a:t>ي</a:t>
            </a:r>
            <a:r>
              <a:rPr lang="fa-IR" smtClean="0">
                <a:cs typeface="Nazanin" pitchFamily="2" charset="-78"/>
              </a:rPr>
              <a:t>ها</a:t>
            </a:r>
            <a:r>
              <a:rPr lang="ar-SA" smtClean="0">
                <a:cs typeface="Nazanin" pitchFamily="2" charset="-78"/>
              </a:rPr>
              <a:t>ي</a:t>
            </a:r>
            <a:r>
              <a:rPr lang="fa-IR" smtClean="0">
                <a:cs typeface="Nazanin" pitchFamily="2" charset="-78"/>
              </a:rPr>
              <a:t> قلب</a:t>
            </a:r>
            <a:r>
              <a:rPr lang="ar-SA" smtClean="0">
                <a:cs typeface="Nazanin" pitchFamily="2" charset="-78"/>
              </a:rPr>
              <a:t>ي</a:t>
            </a:r>
            <a:r>
              <a:rPr lang="fa-IR" smtClean="0">
                <a:cs typeface="Nazanin" pitchFamily="2" charset="-78"/>
              </a:rPr>
              <a:t> عروق</a:t>
            </a:r>
            <a:r>
              <a:rPr lang="ar-SA" smtClean="0">
                <a:cs typeface="Nazanin" pitchFamily="2" charset="-78"/>
              </a:rPr>
              <a:t>ي</a:t>
            </a:r>
            <a:r>
              <a:rPr lang="fa-IR" smtClean="0">
                <a:cs typeface="Nazanin" pitchFamily="2" charset="-78"/>
              </a:rPr>
              <a:t> علل مختلف</a:t>
            </a:r>
            <a:r>
              <a:rPr lang="ar-SA" smtClean="0">
                <a:cs typeface="Nazanin" pitchFamily="2" charset="-78"/>
              </a:rPr>
              <a:t>ي</a:t>
            </a:r>
            <a:r>
              <a:rPr lang="fa-IR" smtClean="0">
                <a:cs typeface="Nazanin" pitchFamily="2" charset="-78"/>
              </a:rPr>
              <a:t> وجود دارد. ا</a:t>
            </a:r>
            <a:r>
              <a:rPr lang="ar-SA" smtClean="0">
                <a:cs typeface="Nazanin" pitchFamily="2" charset="-78"/>
              </a:rPr>
              <a:t>ي</a:t>
            </a:r>
            <a:r>
              <a:rPr lang="fa-IR" smtClean="0">
                <a:cs typeface="Nazanin" pitchFamily="2" charset="-78"/>
              </a:rPr>
              <a:t>ن علل شامل علل غ</a:t>
            </a:r>
            <a:r>
              <a:rPr lang="ar-SA" smtClean="0">
                <a:cs typeface="Nazanin" pitchFamily="2" charset="-78"/>
              </a:rPr>
              <a:t>ي</a:t>
            </a:r>
            <a:r>
              <a:rPr lang="fa-IR" smtClean="0">
                <a:cs typeface="Nazanin" pitchFamily="2" charset="-78"/>
              </a:rPr>
              <a:t>رقابل پ</a:t>
            </a:r>
            <a:r>
              <a:rPr lang="ar-SA" smtClean="0">
                <a:cs typeface="Nazanin" pitchFamily="2" charset="-78"/>
              </a:rPr>
              <a:t>ي</a:t>
            </a:r>
            <a:r>
              <a:rPr lang="fa-IR" smtClean="0">
                <a:cs typeface="Nazanin" pitchFamily="2" charset="-78"/>
              </a:rPr>
              <a:t>شگ</a:t>
            </a:r>
            <a:r>
              <a:rPr lang="ar-SA" smtClean="0">
                <a:cs typeface="Nazanin" pitchFamily="2" charset="-78"/>
              </a:rPr>
              <a:t>ي</a:t>
            </a:r>
            <a:r>
              <a:rPr lang="fa-IR" smtClean="0">
                <a:cs typeface="Nazanin" pitchFamily="2" charset="-78"/>
              </a:rPr>
              <a:t>ر</a:t>
            </a:r>
            <a:r>
              <a:rPr lang="ar-SA" smtClean="0">
                <a:cs typeface="Nazanin" pitchFamily="2" charset="-78"/>
              </a:rPr>
              <a:t>ي</a:t>
            </a:r>
            <a:r>
              <a:rPr lang="fa-IR" smtClean="0">
                <a:cs typeface="Nazanin" pitchFamily="2" charset="-78"/>
              </a:rPr>
              <a:t> مانند سن و جنس و سابقه خانوادگ</a:t>
            </a:r>
            <a:r>
              <a:rPr lang="ar-SA" smtClean="0">
                <a:cs typeface="Nazanin" pitchFamily="2" charset="-78"/>
              </a:rPr>
              <a:t>ي</a:t>
            </a:r>
            <a:r>
              <a:rPr lang="fa-IR" smtClean="0">
                <a:cs typeface="Nazanin" pitchFamily="2" charset="-78"/>
              </a:rPr>
              <a:t> و علل قابل پ</a:t>
            </a:r>
            <a:r>
              <a:rPr lang="ar-SA" smtClean="0">
                <a:cs typeface="Nazanin" pitchFamily="2" charset="-78"/>
              </a:rPr>
              <a:t>ي</a:t>
            </a:r>
            <a:r>
              <a:rPr lang="fa-IR" smtClean="0">
                <a:cs typeface="Nazanin" pitchFamily="2" charset="-78"/>
              </a:rPr>
              <a:t>شگ</a:t>
            </a:r>
            <a:r>
              <a:rPr lang="ar-SA" smtClean="0">
                <a:cs typeface="Nazanin" pitchFamily="2" charset="-78"/>
              </a:rPr>
              <a:t>ي</a:t>
            </a:r>
            <a:r>
              <a:rPr lang="fa-IR" smtClean="0">
                <a:cs typeface="Nazanin" pitchFamily="2" charset="-78"/>
              </a:rPr>
              <a:t>ر</a:t>
            </a:r>
            <a:r>
              <a:rPr lang="ar-SA" smtClean="0">
                <a:cs typeface="Nazanin" pitchFamily="2" charset="-78"/>
              </a:rPr>
              <a:t>ي</a:t>
            </a:r>
            <a:r>
              <a:rPr lang="fa-IR" smtClean="0">
                <a:cs typeface="Nazanin" pitchFamily="2" charset="-78"/>
              </a:rPr>
              <a:t> مانند س</a:t>
            </a:r>
            <a:r>
              <a:rPr lang="ar-SA" smtClean="0">
                <a:cs typeface="Nazanin" pitchFamily="2" charset="-78"/>
              </a:rPr>
              <a:t>ي</a:t>
            </a:r>
            <a:r>
              <a:rPr lang="fa-IR" smtClean="0">
                <a:cs typeface="Nazanin" pitchFamily="2" charset="-78"/>
              </a:rPr>
              <a:t>گار کش</a:t>
            </a:r>
            <a:r>
              <a:rPr lang="ar-SA" smtClean="0">
                <a:cs typeface="Nazanin" pitchFamily="2" charset="-78"/>
              </a:rPr>
              <a:t>ي</a:t>
            </a:r>
            <a:r>
              <a:rPr lang="fa-IR" smtClean="0">
                <a:cs typeface="Nazanin" pitchFamily="2" charset="-78"/>
              </a:rPr>
              <a:t>دن، ورزش نکردن و تغذ</a:t>
            </a:r>
            <a:r>
              <a:rPr lang="ar-SA" smtClean="0">
                <a:cs typeface="Nazanin" pitchFamily="2" charset="-78"/>
              </a:rPr>
              <a:t>ي</a:t>
            </a:r>
            <a:r>
              <a:rPr lang="fa-IR" smtClean="0">
                <a:cs typeface="Nazanin" pitchFamily="2" charset="-78"/>
              </a:rPr>
              <a:t>ه نامناسب به عنوان عوامل خطر اول</a:t>
            </a:r>
            <a:r>
              <a:rPr lang="ar-SA" smtClean="0">
                <a:cs typeface="Nazanin" pitchFamily="2" charset="-78"/>
              </a:rPr>
              <a:t>ي</a:t>
            </a:r>
            <a:r>
              <a:rPr lang="fa-IR" smtClean="0">
                <a:cs typeface="Nazanin" pitchFamily="2" charset="-78"/>
              </a:rPr>
              <a:t>ه، فشار خون بالا، چرب</a:t>
            </a:r>
            <a:r>
              <a:rPr lang="ar-SA" smtClean="0">
                <a:cs typeface="Nazanin" pitchFamily="2" charset="-78"/>
              </a:rPr>
              <a:t>ي</a:t>
            </a:r>
            <a:r>
              <a:rPr lang="fa-IR" smtClean="0">
                <a:cs typeface="Nazanin" pitchFamily="2" charset="-78"/>
              </a:rPr>
              <a:t> خون بالا و د</a:t>
            </a:r>
            <a:r>
              <a:rPr lang="ar-SA" smtClean="0">
                <a:cs typeface="Nazanin" pitchFamily="2" charset="-78"/>
              </a:rPr>
              <a:t>ي</a:t>
            </a:r>
            <a:r>
              <a:rPr lang="fa-IR" smtClean="0">
                <a:cs typeface="Nazanin" pitchFamily="2" charset="-78"/>
              </a:rPr>
              <a:t>ابت به عنوان عوامل خطر ثانو</a:t>
            </a:r>
            <a:r>
              <a:rPr lang="ar-SA" smtClean="0">
                <a:cs typeface="Nazanin" pitchFamily="2" charset="-78"/>
              </a:rPr>
              <a:t>ي</a:t>
            </a:r>
            <a:r>
              <a:rPr lang="fa-IR" smtClean="0">
                <a:cs typeface="Nazanin" pitchFamily="2" charset="-78"/>
              </a:rPr>
              <a:t>ه ب</a:t>
            </a:r>
            <a:r>
              <a:rPr lang="ar-SA" smtClean="0">
                <a:cs typeface="Nazanin" pitchFamily="2" charset="-78"/>
              </a:rPr>
              <a:t>ي</a:t>
            </a:r>
            <a:r>
              <a:rPr lang="fa-IR" smtClean="0">
                <a:cs typeface="Nazanin" pitchFamily="2" charset="-78"/>
              </a:rPr>
              <a:t>مار</a:t>
            </a:r>
            <a:r>
              <a:rPr lang="ar-SA" smtClean="0">
                <a:cs typeface="Nazanin" pitchFamily="2" charset="-78"/>
              </a:rPr>
              <a:t>ي</a:t>
            </a:r>
            <a:r>
              <a:rPr lang="fa-IR" smtClean="0">
                <a:cs typeface="Nazanin" pitchFamily="2" charset="-78"/>
              </a:rPr>
              <a:t> م</a:t>
            </a:r>
            <a:r>
              <a:rPr lang="ar-SA" smtClean="0">
                <a:cs typeface="Nazanin" pitchFamily="2" charset="-78"/>
              </a:rPr>
              <a:t>ي</a:t>
            </a:r>
            <a:r>
              <a:rPr lang="fa-IR" smtClean="0">
                <a:cs typeface="Nazanin" pitchFamily="2" charset="-78"/>
              </a:rPr>
              <a:t> باشند. تع</a:t>
            </a:r>
            <a:r>
              <a:rPr lang="ar-SA" smtClean="0">
                <a:cs typeface="Nazanin" pitchFamily="2" charset="-78"/>
              </a:rPr>
              <a:t>يي</a:t>
            </a:r>
            <a:r>
              <a:rPr lang="fa-IR" smtClean="0">
                <a:cs typeface="Nazanin" pitchFamily="2" charset="-78"/>
              </a:rPr>
              <a:t>ن ش</a:t>
            </a:r>
            <a:r>
              <a:rPr lang="ar-SA" smtClean="0">
                <a:cs typeface="Nazanin" pitchFamily="2" charset="-78"/>
              </a:rPr>
              <a:t>ي</a:t>
            </a:r>
            <a:r>
              <a:rPr lang="fa-IR" smtClean="0">
                <a:cs typeface="Nazanin" pitchFamily="2" charset="-78"/>
              </a:rPr>
              <a:t>وع عوامل خطر ساز ا</a:t>
            </a:r>
            <a:r>
              <a:rPr lang="ar-SA" smtClean="0">
                <a:cs typeface="Nazanin" pitchFamily="2" charset="-78"/>
              </a:rPr>
              <a:t>ي</a:t>
            </a:r>
            <a:r>
              <a:rPr lang="fa-IR" smtClean="0">
                <a:cs typeface="Nazanin" pitchFamily="2" charset="-78"/>
              </a:rPr>
              <a:t>ن ب</a:t>
            </a:r>
            <a:r>
              <a:rPr lang="ar-SA" smtClean="0">
                <a:cs typeface="Nazanin" pitchFamily="2" charset="-78"/>
              </a:rPr>
              <a:t>ي</a:t>
            </a:r>
            <a:r>
              <a:rPr lang="fa-IR" smtClean="0">
                <a:cs typeface="Nazanin" pitchFamily="2" charset="-78"/>
              </a:rPr>
              <a:t>مار</a:t>
            </a:r>
            <a:r>
              <a:rPr lang="ar-SA" smtClean="0">
                <a:cs typeface="Nazanin" pitchFamily="2" charset="-78"/>
              </a:rPr>
              <a:t>ي</a:t>
            </a:r>
            <a:r>
              <a:rPr lang="fa-IR" smtClean="0">
                <a:cs typeface="Nazanin" pitchFamily="2" charset="-78"/>
              </a:rPr>
              <a:t> در استان بوشهر م</a:t>
            </a:r>
            <a:r>
              <a:rPr lang="ar-SA" smtClean="0">
                <a:cs typeface="Nazanin" pitchFamily="2" charset="-78"/>
              </a:rPr>
              <a:t>ي</a:t>
            </a:r>
            <a:r>
              <a:rPr lang="fa-IR" smtClean="0">
                <a:cs typeface="Nazanin" pitchFamily="2" charset="-78"/>
              </a:rPr>
              <a:t> تواند ما را در متمرکز کردن فعال</a:t>
            </a:r>
            <a:r>
              <a:rPr lang="ar-SA" smtClean="0">
                <a:cs typeface="Nazanin" pitchFamily="2" charset="-78"/>
              </a:rPr>
              <a:t>ي</a:t>
            </a:r>
            <a:r>
              <a:rPr lang="fa-IR" smtClean="0">
                <a:cs typeface="Nazanin" pitchFamily="2" charset="-78"/>
              </a:rPr>
              <a:t>تها</a:t>
            </a:r>
            <a:r>
              <a:rPr lang="ar-SA" smtClean="0">
                <a:cs typeface="Nazanin" pitchFamily="2" charset="-78"/>
              </a:rPr>
              <a:t>ي</a:t>
            </a:r>
            <a:r>
              <a:rPr lang="fa-IR" smtClean="0">
                <a:cs typeface="Nazanin" pitchFamily="2" charset="-78"/>
              </a:rPr>
              <a:t> پ</a:t>
            </a:r>
            <a:r>
              <a:rPr lang="ar-SA" smtClean="0">
                <a:cs typeface="Nazanin" pitchFamily="2" charset="-78"/>
              </a:rPr>
              <a:t>ي</a:t>
            </a:r>
            <a:r>
              <a:rPr lang="fa-IR" smtClean="0">
                <a:cs typeface="Nazanin" pitchFamily="2" charset="-78"/>
              </a:rPr>
              <a:t>شگ</a:t>
            </a:r>
            <a:r>
              <a:rPr lang="ar-SA" smtClean="0">
                <a:cs typeface="Nazanin" pitchFamily="2" charset="-78"/>
              </a:rPr>
              <a:t>ي</a:t>
            </a:r>
            <a:r>
              <a:rPr lang="fa-IR" smtClean="0">
                <a:cs typeface="Nazanin" pitchFamily="2" charset="-78"/>
              </a:rPr>
              <a:t>رانه </a:t>
            </a:r>
            <a:r>
              <a:rPr lang="ar-SA" smtClean="0">
                <a:cs typeface="Nazanin" pitchFamily="2" charset="-78"/>
              </a:rPr>
              <a:t>ي</a:t>
            </a:r>
            <a:r>
              <a:rPr lang="fa-IR" smtClean="0">
                <a:cs typeface="Nazanin" pitchFamily="2" charset="-78"/>
              </a:rPr>
              <a:t>ار</a:t>
            </a:r>
            <a:r>
              <a:rPr lang="ar-SA" smtClean="0">
                <a:cs typeface="Nazanin" pitchFamily="2" charset="-78"/>
              </a:rPr>
              <a:t>ي</a:t>
            </a:r>
            <a:r>
              <a:rPr lang="fa-IR" smtClean="0">
                <a:cs typeface="Nazanin" pitchFamily="2" charset="-78"/>
              </a:rPr>
              <a:t> نما</a:t>
            </a:r>
            <a:r>
              <a:rPr lang="ar-SA" smtClean="0">
                <a:cs typeface="Nazanin" pitchFamily="2" charset="-78"/>
              </a:rPr>
              <a:t>ي</a:t>
            </a:r>
            <a:r>
              <a:rPr lang="fa-IR" smtClean="0">
                <a:cs typeface="Nazanin" pitchFamily="2" charset="-78"/>
              </a:rPr>
              <a:t>د.</a:t>
            </a:r>
          </a:p>
          <a:p>
            <a:pPr eaLnBrk="1" hangingPunct="1">
              <a:defRPr/>
            </a:pPr>
            <a:endParaRPr lang="en-US" smtClean="0">
              <a:cs typeface="Nazanin" pitchFamily="2" charset="-78"/>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0DFC505-AC9C-45ED-9FCA-B63E506D9D65}" type="datetime1">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137031-E087-40F9-8416-2D8F10774E57}" type="slidenum">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412674" name="Rectangle 2"/>
          <p:cNvSpPr>
            <a:spLocks noGrp="1" noChangeArrowheads="1"/>
          </p:cNvSpPr>
          <p:nvPr>
            <p:ph type="title"/>
          </p:nvPr>
        </p:nvSpPr>
        <p:spPr/>
        <p:txBody>
          <a:bodyPr/>
          <a:lstStyle/>
          <a:p>
            <a:pPr eaLnBrk="1" hangingPunct="1">
              <a:defRPr/>
            </a:pPr>
            <a:endParaRPr lang="en-US" smtClean="0"/>
          </a:p>
        </p:txBody>
      </p:sp>
    </p:spTree>
    <p:extLst>
      <p:ext uri="{BB962C8B-B14F-4D97-AF65-F5344CB8AC3E}">
        <p14:creationId xmlns:p14="http://schemas.microsoft.com/office/powerpoint/2010/main" val="24595848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pPr>
              <a:buClr>
                <a:srgbClr val="FF0000"/>
              </a:buClr>
              <a:buFont typeface="Wingdings" pitchFamily="2" charset="2"/>
              <a:buChar char="v"/>
            </a:pPr>
            <a:r>
              <a:rPr lang="fa-IR" dirty="0" smtClean="0">
                <a:cs typeface="B Nazanin" pitchFamily="2" charset="-78"/>
              </a:rPr>
              <a:t>بررسی متون و مرور مستندات جزیی از بیان مساله هست ولی تمام آن نیست.</a:t>
            </a:r>
          </a:p>
          <a:p>
            <a:pPr>
              <a:buClr>
                <a:srgbClr val="FF0000"/>
              </a:buClr>
              <a:buFont typeface="Wingdings" pitchFamily="2" charset="2"/>
              <a:buChar char="v"/>
            </a:pPr>
            <a:r>
              <a:rPr lang="fa-IR" dirty="0" smtClean="0">
                <a:cs typeface="B Nazanin" pitchFamily="2" charset="-78"/>
              </a:rPr>
              <a:t>باید با مرور مستندات و منابع نشان دهیم که در زمینه علمی مورد نظر چه خلاهایی وجود دارد و ما چگونه می خواهیم این خلاها را با تحقیق خود پر نماییم؟</a:t>
            </a:r>
          </a:p>
          <a:p>
            <a:pPr>
              <a:buClr>
                <a:srgbClr val="FF0000"/>
              </a:buClr>
              <a:buFont typeface="Wingdings" pitchFamily="2" charset="2"/>
              <a:buChar char="v"/>
            </a:pPr>
            <a:endParaRPr lang="en-US" dirty="0">
              <a:cs typeface="B Nazanin" pitchFamily="2" charset="-78"/>
            </a:endParaRPr>
          </a:p>
        </p:txBody>
      </p:sp>
      <p:sp>
        <p:nvSpPr>
          <p:cNvPr id="5" name="Title 1"/>
          <p:cNvSpPr>
            <a:spLocks noGrp="1"/>
          </p:cNvSpPr>
          <p:nvPr>
            <p:ph type="title"/>
          </p:nvPr>
        </p:nvSpPr>
        <p:spPr/>
        <p:txBody>
          <a:bodyPr/>
          <a:lstStyle/>
          <a:p>
            <a:r>
              <a:rPr lang="fa-IR" dirty="0" smtClean="0">
                <a:solidFill>
                  <a:srgbClr val="0070C0"/>
                </a:solidFill>
                <a:cs typeface="B Nazanin" pitchFamily="2" charset="-78"/>
              </a:rPr>
              <a:t>آیا بیان مساله همان بررسی متون است؟</a:t>
            </a:r>
            <a:endParaRPr lang="en-US" dirty="0">
              <a:solidFill>
                <a:srgbClr val="0070C0"/>
              </a:solidFill>
              <a:cs typeface="B Nazanin" pitchFamily="2" charset="-78"/>
            </a:endParaRPr>
          </a:p>
        </p:txBody>
      </p:sp>
    </p:spTree>
    <p:extLst>
      <p:ext uri="{BB962C8B-B14F-4D97-AF65-F5344CB8AC3E}">
        <p14:creationId xmlns:p14="http://schemas.microsoft.com/office/powerpoint/2010/main" val="11308893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00063" y="274638"/>
            <a:ext cx="8186737" cy="1143000"/>
          </a:xfrm>
          <a:solidFill>
            <a:schemeClr val="bg1"/>
          </a:solidFill>
          <a:ln>
            <a:solidFill>
              <a:schemeClr val="bg1"/>
            </a:solidFill>
          </a:ln>
        </p:spPr>
        <p:txBody>
          <a:bodyPr/>
          <a:lstStyle/>
          <a:p>
            <a:pPr algn="ctr" rtl="1" eaLnBrk="1" hangingPunct="1"/>
            <a:r>
              <a:rPr lang="fa-IR" sz="4800" dirty="0" smtClean="0">
                <a:solidFill>
                  <a:srgbClr val="FF0000"/>
                </a:solidFill>
              </a:rPr>
              <a:t>مرور متون</a:t>
            </a:r>
            <a:r>
              <a:rPr lang="en-US" sz="4800" dirty="0" smtClean="0">
                <a:solidFill>
                  <a:srgbClr val="FF0000"/>
                </a:solidFill>
                <a:cs typeface="Tahoma" pitchFamily="34" charset="0"/>
              </a:rPr>
              <a:t> </a:t>
            </a:r>
            <a:r>
              <a:rPr lang="fa-IR" sz="4800" dirty="0" smtClean="0">
                <a:solidFill>
                  <a:srgbClr val="FF0000"/>
                </a:solidFill>
              </a:rPr>
              <a:t>(</a:t>
            </a:r>
            <a:r>
              <a:rPr lang="en-US" sz="4800" dirty="0" smtClean="0">
                <a:solidFill>
                  <a:srgbClr val="FF0000"/>
                </a:solidFill>
                <a:cs typeface="Tahoma" pitchFamily="34" charset="0"/>
              </a:rPr>
              <a:t>Literature review</a:t>
            </a:r>
            <a:r>
              <a:rPr lang="fa-IR" sz="4800" dirty="0" smtClean="0">
                <a:solidFill>
                  <a:srgbClr val="FF0000"/>
                </a:solidFill>
              </a:rPr>
              <a:t> )</a:t>
            </a:r>
          </a:p>
        </p:txBody>
      </p:sp>
      <p:sp>
        <p:nvSpPr>
          <p:cNvPr id="69635" name="Content Placeholder 2"/>
          <p:cNvSpPr>
            <a:spLocks noGrp="1"/>
          </p:cNvSpPr>
          <p:nvPr>
            <p:ph idx="1"/>
          </p:nvPr>
        </p:nvSpPr>
        <p:spPr>
          <a:xfrm>
            <a:off x="857250" y="2000250"/>
            <a:ext cx="7772400" cy="4572000"/>
          </a:xfrm>
        </p:spPr>
        <p:txBody>
          <a:bodyPr/>
          <a:lstStyle/>
          <a:p>
            <a:pPr indent="0" algn="just" rtl="1" eaLnBrk="1" hangingPunct="1">
              <a:buFontTx/>
              <a:buChar char="-"/>
            </a:pPr>
            <a:r>
              <a:rPr lang="fa-IR" dirty="0" smtClean="0">
                <a:cs typeface="B Nazanin" pitchFamily="2" charset="-78"/>
              </a:rPr>
              <a:t>ذکر متون مطالعه شده (تحقیقات صورت پذیرفته مرتبط) به ترتیب زمانی (</a:t>
            </a:r>
            <a:r>
              <a:rPr lang="en-US" dirty="0" smtClean="0">
                <a:cs typeface="B Nazanin" pitchFamily="2" charset="-78"/>
              </a:rPr>
              <a:t>chronological format</a:t>
            </a:r>
            <a:r>
              <a:rPr lang="fa-IR" dirty="0" smtClean="0">
                <a:cs typeface="B Nazanin" pitchFamily="2" charset="-78"/>
              </a:rPr>
              <a:t> )</a:t>
            </a:r>
          </a:p>
          <a:p>
            <a:pPr indent="0" algn="just" rtl="1" eaLnBrk="1" hangingPunct="1">
              <a:buFontTx/>
              <a:buChar char="-"/>
            </a:pPr>
            <a:endParaRPr lang="fa-IR" dirty="0" smtClean="0">
              <a:cs typeface="B Nazanin" pitchFamily="2" charset="-78"/>
            </a:endParaRPr>
          </a:p>
          <a:p>
            <a:pPr indent="0" algn="just" rtl="1" eaLnBrk="1" hangingPunct="1">
              <a:buFontTx/>
              <a:buChar char="-"/>
            </a:pPr>
            <a:r>
              <a:rPr lang="fa-IR" dirty="0" smtClean="0">
                <a:cs typeface="B Nazanin" pitchFamily="2" charset="-78"/>
              </a:rPr>
              <a:t>متون مورد بررسی باید مرتبط با نکات برجسته تحقیق باشد.</a:t>
            </a:r>
          </a:p>
          <a:p>
            <a:pPr indent="0" algn="just" eaLnBrk="1" hangingPunct="1">
              <a:buFont typeface="Wingdings" pitchFamily="2" charset="2"/>
              <a:buNone/>
            </a:pPr>
            <a:endParaRPr lang="en-US" dirty="0" smtClean="0">
              <a:cs typeface="B Nazanin" pitchFamily="2" charset="-78"/>
            </a:endParaRPr>
          </a:p>
        </p:txBody>
      </p:sp>
    </p:spTree>
    <p:extLst>
      <p:ext uri="{BB962C8B-B14F-4D97-AF65-F5344CB8AC3E}">
        <p14:creationId xmlns:p14="http://schemas.microsoft.com/office/powerpoint/2010/main" val="3575380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fa-IR" dirty="0" smtClean="0">
                <a:solidFill>
                  <a:srgbClr val="FF0000"/>
                </a:solidFill>
              </a:rPr>
              <a:t>بررسی متون</a:t>
            </a:r>
            <a:endParaRPr lang="en-US" dirty="0">
              <a:solidFill>
                <a:srgbClr val="FF0000"/>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041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Nazanin" pitchFamily="2" charset="-78"/>
              </a:rPr>
              <a:t>مثال بررسی متون</a:t>
            </a:r>
            <a:endParaRPr lang="fa-IR" b="1" dirty="0">
              <a:solidFill>
                <a:srgbClr val="FF0000"/>
              </a:solidFill>
              <a:cs typeface="B Nazanin" pitchFamily="2" charset="-78"/>
            </a:endParaRPr>
          </a:p>
        </p:txBody>
      </p:sp>
      <p:sp>
        <p:nvSpPr>
          <p:cNvPr id="3" name="Content Placeholder 2"/>
          <p:cNvSpPr>
            <a:spLocks noGrp="1"/>
          </p:cNvSpPr>
          <p:nvPr>
            <p:ph idx="1"/>
          </p:nvPr>
        </p:nvSpPr>
        <p:spPr>
          <a:xfrm>
            <a:off x="457200" y="1600200"/>
            <a:ext cx="8229600" cy="4900634"/>
          </a:xfrm>
        </p:spPr>
        <p:txBody>
          <a:bodyPr>
            <a:normAutofit lnSpcReduction="10000"/>
          </a:bodyPr>
          <a:lstStyle/>
          <a:p>
            <a:pPr marL="0" indent="0" algn="just">
              <a:buNone/>
            </a:pPr>
            <a:r>
              <a:rPr lang="fa-IR" dirty="0" smtClean="0">
                <a:cs typeface="B Nazanin" pitchFamily="2" charset="-78"/>
              </a:rPr>
              <a:t>در مطالعه كارآزمايي باليني كه توسط</a:t>
            </a:r>
            <a:r>
              <a:rPr lang="en-US" dirty="0" smtClean="0">
                <a:cs typeface="B Nazanin" pitchFamily="2" charset="-78"/>
              </a:rPr>
              <a:t> </a:t>
            </a:r>
            <a:r>
              <a:rPr lang="en-US" dirty="0" err="1" smtClean="0">
                <a:cs typeface="B Nazanin" pitchFamily="2" charset="-78"/>
              </a:rPr>
              <a:t>Goel</a:t>
            </a:r>
            <a:r>
              <a:rPr lang="en-US" dirty="0" smtClean="0">
                <a:cs typeface="B Nazanin" pitchFamily="2" charset="-78"/>
              </a:rPr>
              <a:t> </a:t>
            </a:r>
            <a:r>
              <a:rPr lang="fa-IR" dirty="0" smtClean="0">
                <a:cs typeface="B Nazanin" pitchFamily="2" charset="-78"/>
              </a:rPr>
              <a:t>و همكاران در سال 2011 در كشور هند بر روي 200 بيمار مبتلا به پرفشاري خون انجام دادند بيماران به دو گروه 100 نفري تقسيم شدند. به يك گروه صرفاً داروي روتين ضد پرفشاري خون داده شد و به گروه ديگر علاوه بر داروهاي پرفشاري خون 33000 واحد مكمل ويتامين</a:t>
            </a:r>
            <a:r>
              <a:rPr lang="en-US" dirty="0" smtClean="0">
                <a:cs typeface="B Nazanin" pitchFamily="2" charset="-78"/>
              </a:rPr>
              <a:t> D 3</a:t>
            </a:r>
            <a:r>
              <a:rPr lang="fa-IR" dirty="0" smtClean="0">
                <a:cs typeface="B Nazanin" pitchFamily="2" charset="-78"/>
              </a:rPr>
              <a:t> به صورت دو هفته يك بار به مدت سه ماه داده شد. نتايج اين مطالعه نشان داد كه گروهي كه علاوه بر داروي ضد پرفشاري خون، مكمل ويتامين هم دريافت نموده بودند فشارخون به صورت معناداري پايين تر از بيماراني بود كه صرفاً داروي ضد پرفشاري دریافت نموده بودند(1).</a:t>
            </a:r>
            <a:endParaRPr lang="fa-IR" dirty="0">
              <a:cs typeface="B Nazanin" pitchFamily="2" charset="-78"/>
            </a:endParaRPr>
          </a:p>
        </p:txBody>
      </p:sp>
    </p:spTree>
    <p:extLst>
      <p:ext uri="{BB962C8B-B14F-4D97-AF65-F5344CB8AC3E}">
        <p14:creationId xmlns:p14="http://schemas.microsoft.com/office/powerpoint/2010/main" val="25640584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2928926" y="2214554"/>
            <a:ext cx="3214710" cy="1262068"/>
          </a:xfrm>
          <a:prstGeom prst="rect">
            <a:avLst/>
          </a:prstGeom>
          <a:noFill/>
          <a:ln w="9525">
            <a:noFill/>
            <a:miter lim="800000"/>
            <a:headEnd/>
            <a:tailEnd/>
          </a:ln>
          <a:effectLst/>
        </p:spPr>
      </p:pic>
    </p:spTree>
    <p:extLst>
      <p:ext uri="{BB962C8B-B14F-4D97-AF65-F5344CB8AC3E}">
        <p14:creationId xmlns:p14="http://schemas.microsoft.com/office/powerpoint/2010/main" val="1291208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357166"/>
            <a:ext cx="9144000" cy="5786478"/>
          </a:xfrm>
          <a:prstGeom prst="rect">
            <a:avLst/>
          </a:prstGeom>
          <a:noFill/>
          <a:ln w="9525">
            <a:noFill/>
            <a:miter lim="800000"/>
            <a:headEnd/>
            <a:tailEnd/>
          </a:ln>
          <a:effectLst/>
        </p:spPr>
      </p:pic>
    </p:spTree>
    <p:extLst>
      <p:ext uri="{BB962C8B-B14F-4D97-AF65-F5344CB8AC3E}">
        <p14:creationId xmlns:p14="http://schemas.microsoft.com/office/powerpoint/2010/main" val="27212909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85875" y="1023938"/>
            <a:ext cx="6572250" cy="4810125"/>
          </a:xfrm>
          <a:prstGeom prst="rect">
            <a:avLst/>
          </a:prstGeom>
          <a:noFill/>
          <a:ln w="9525">
            <a:noFill/>
            <a:miter lim="800000"/>
            <a:headEnd/>
            <a:tailEnd/>
          </a:ln>
          <a:effectLst/>
        </p:spPr>
      </p:pic>
    </p:spTree>
    <p:extLst>
      <p:ext uri="{BB962C8B-B14F-4D97-AF65-F5344CB8AC3E}">
        <p14:creationId xmlns:p14="http://schemas.microsoft.com/office/powerpoint/2010/main" val="24638948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47688" y="600075"/>
            <a:ext cx="8048625" cy="5657850"/>
          </a:xfrm>
          <a:prstGeom prst="rect">
            <a:avLst/>
          </a:prstGeom>
          <a:noFill/>
          <a:ln w="9525">
            <a:noFill/>
            <a:miter lim="800000"/>
            <a:headEnd/>
            <a:tailEnd/>
          </a:ln>
          <a:effectLst/>
        </p:spPr>
      </p:pic>
    </p:spTree>
    <p:extLst>
      <p:ext uri="{BB962C8B-B14F-4D97-AF65-F5344CB8AC3E}">
        <p14:creationId xmlns:p14="http://schemas.microsoft.com/office/powerpoint/2010/main" val="4014736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47688" y="676274"/>
            <a:ext cx="8596312" cy="6181726"/>
          </a:xfrm>
          <a:prstGeom prst="rect">
            <a:avLst/>
          </a:prstGeom>
          <a:noFill/>
          <a:ln w="9525">
            <a:noFill/>
            <a:miter lim="800000"/>
            <a:headEnd/>
            <a:tailEnd/>
          </a:ln>
          <a:effectLst/>
        </p:spPr>
      </p:pic>
    </p:spTree>
    <p:extLst>
      <p:ext uri="{BB962C8B-B14F-4D97-AF65-F5344CB8AC3E}">
        <p14:creationId xmlns:p14="http://schemas.microsoft.com/office/powerpoint/2010/main" val="3549479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4273BC9-5B30-40FC-A80A-A2879C3D3CC8}" type="slidenum">
              <a:rPr lang="ar-SA"/>
              <a:pPr>
                <a:defRPr/>
              </a:pPr>
              <a:t>5</a:t>
            </a:fld>
            <a:endParaRPr lang="en-US"/>
          </a:p>
        </p:txBody>
      </p:sp>
      <p:sp>
        <p:nvSpPr>
          <p:cNvPr id="270339" name="Rectangle 3"/>
          <p:cNvSpPr>
            <a:spLocks noChangeArrowheads="1"/>
          </p:cNvSpPr>
          <p:nvPr/>
        </p:nvSpPr>
        <p:spPr bwMode="auto">
          <a:xfrm>
            <a:off x="1214438" y="2071688"/>
            <a:ext cx="6858000" cy="2232025"/>
          </a:xfrm>
          <a:prstGeom prst="rect">
            <a:avLst/>
          </a:prstGeom>
          <a:solidFill>
            <a:schemeClr val="bg1"/>
          </a:solidFill>
          <a:ln w="9525">
            <a:solidFill>
              <a:schemeClr val="tx1"/>
            </a:solidFill>
            <a:miter lim="800000"/>
            <a:headEnd/>
            <a:tailEnd/>
          </a:ln>
          <a:effectLst/>
        </p:spPr>
        <p:txBody>
          <a:bodyPr wrap="none" anchor="ctr"/>
          <a:lstStyle/>
          <a:p>
            <a:pPr algn="ctr">
              <a:defRPr/>
            </a:pPr>
            <a:r>
              <a:rPr lang="fa-IR" sz="5400" b="1" dirty="0">
                <a:solidFill>
                  <a:srgbClr val="FF5050"/>
                </a:solidFill>
                <a:cs typeface="B Nazanin" pitchFamily="2" charset="-78"/>
              </a:rPr>
              <a:t>انتخاب موضوع تحقيق</a:t>
            </a:r>
            <a:endParaRPr lang="en-US" sz="5400" b="1" dirty="0">
              <a:solidFill>
                <a:srgbClr val="FF5050"/>
              </a:solidFill>
              <a:cs typeface="B Nazanin" pitchFamily="2" charset="-78"/>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5122"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4276754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7170"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35785603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6146"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9048438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8194"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5522930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9218"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21202421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623888" y="685800"/>
            <a:ext cx="7896225" cy="5486400"/>
          </a:xfrm>
          <a:prstGeom prst="rect">
            <a:avLst/>
          </a:prstGeom>
          <a:noFill/>
          <a:ln w="9525">
            <a:noFill/>
            <a:miter lim="800000"/>
            <a:headEnd/>
            <a:tailEnd/>
          </a:ln>
          <a:effectLst/>
        </p:spPr>
      </p:pic>
    </p:spTree>
    <p:extLst>
      <p:ext uri="{BB962C8B-B14F-4D97-AF65-F5344CB8AC3E}">
        <p14:creationId xmlns:p14="http://schemas.microsoft.com/office/powerpoint/2010/main" val="28823432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18752576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2290"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12470942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3314"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27090530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4338"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2782668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normAutofit/>
          </a:bodyPr>
          <a:lstStyle/>
          <a:p>
            <a:pPr algn="r" eaLnBrk="1" hangingPunct="1"/>
            <a:r>
              <a:rPr lang="fa-IR" sz="4000" dirty="0" smtClean="0">
                <a:solidFill>
                  <a:srgbClr val="0070C0"/>
                </a:solidFill>
                <a:cs typeface="B Nazanin" pitchFamily="2" charset="-78"/>
              </a:rPr>
              <a:t>برای انتخاب موضوع به نکات زیر دقت کنید:</a:t>
            </a:r>
          </a:p>
        </p:txBody>
      </p:sp>
      <p:sp>
        <p:nvSpPr>
          <p:cNvPr id="2" name="Slide Number Placeholder 1"/>
          <p:cNvSpPr>
            <a:spLocks noGrp="1"/>
          </p:cNvSpPr>
          <p:nvPr>
            <p:ph type="sldNum" sz="quarter" idx="12"/>
          </p:nvPr>
        </p:nvSpPr>
        <p:spPr/>
        <p:txBody>
          <a:bodyPr/>
          <a:lstStyle/>
          <a:p>
            <a:pPr>
              <a:defRPr/>
            </a:pPr>
            <a:fld id="{5BDAEE3E-7299-4DA0-8230-DA679FDACBD8}" type="slidenum">
              <a:rPr lang="ar-SA"/>
              <a:pPr>
                <a:defRPr/>
              </a:pPr>
              <a:t>6</a:t>
            </a:fld>
            <a:endParaRPr lang="en-US"/>
          </a:p>
        </p:txBody>
      </p:sp>
      <p:sp>
        <p:nvSpPr>
          <p:cNvPr id="43012" name="Content Placeholder 3"/>
          <p:cNvSpPr>
            <a:spLocks noGrp="1"/>
          </p:cNvSpPr>
          <p:nvPr>
            <p:ph sz="quarter" idx="1"/>
          </p:nvPr>
        </p:nvSpPr>
        <p:spPr>
          <a:xfrm>
            <a:off x="1000125" y="2000250"/>
            <a:ext cx="7772400" cy="4572000"/>
          </a:xfrm>
        </p:spPr>
        <p:txBody>
          <a:bodyPr>
            <a:normAutofit/>
          </a:bodyPr>
          <a:lstStyle/>
          <a:p>
            <a:pPr algn="r" rtl="1" eaLnBrk="1" hangingPunct="1">
              <a:buClr>
                <a:srgbClr val="FF0000"/>
              </a:buClr>
              <a:buFont typeface="Wingdings" pitchFamily="2" charset="2"/>
              <a:buChar char="v"/>
            </a:pPr>
            <a:r>
              <a:rPr lang="fa-IR" sz="3600" dirty="0" smtClean="0">
                <a:cs typeface="B Nazanin" pitchFamily="2" charset="-78"/>
              </a:rPr>
              <a:t>تخصص مورد نیاز</a:t>
            </a:r>
          </a:p>
          <a:p>
            <a:pPr algn="r" rtl="1" eaLnBrk="1" hangingPunct="1">
              <a:buClr>
                <a:srgbClr val="FF0000"/>
              </a:buClr>
              <a:buFont typeface="Wingdings" pitchFamily="2" charset="2"/>
              <a:buChar char="v"/>
            </a:pPr>
            <a:r>
              <a:rPr lang="fa-IR" sz="3600" dirty="0" smtClean="0">
                <a:cs typeface="B Nazanin" pitchFamily="2" charset="-78"/>
              </a:rPr>
              <a:t>منابع مالی</a:t>
            </a:r>
          </a:p>
          <a:p>
            <a:pPr algn="r" rtl="1" eaLnBrk="1" hangingPunct="1">
              <a:buClr>
                <a:srgbClr val="FF0000"/>
              </a:buClr>
              <a:buFont typeface="Wingdings" pitchFamily="2" charset="2"/>
              <a:buChar char="v"/>
            </a:pPr>
            <a:r>
              <a:rPr lang="fa-IR" sz="3600" dirty="0" smtClean="0">
                <a:cs typeface="B Nazanin" pitchFamily="2" charset="-78"/>
              </a:rPr>
              <a:t>امکانات آزمایشگاهی</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33477664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766763" y="804863"/>
            <a:ext cx="7610475" cy="5248275"/>
          </a:xfrm>
          <a:prstGeom prst="rect">
            <a:avLst/>
          </a:prstGeom>
          <a:noFill/>
          <a:ln w="9525">
            <a:noFill/>
            <a:miter lim="800000"/>
            <a:headEnd/>
            <a:tailEnd/>
          </a:ln>
          <a:effectLst/>
        </p:spPr>
      </p:pic>
    </p:spTree>
    <p:extLst>
      <p:ext uri="{BB962C8B-B14F-4D97-AF65-F5344CB8AC3E}">
        <p14:creationId xmlns:p14="http://schemas.microsoft.com/office/powerpoint/2010/main" val="32755482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40898251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30620051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21144750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0482"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12672791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2900274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15276491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23672678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2328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85813" y="571500"/>
            <a:ext cx="7772400" cy="1143000"/>
          </a:xfrm>
          <a:solidFill>
            <a:schemeClr val="bg1"/>
          </a:solidFill>
        </p:spPr>
        <p:txBody>
          <a:bodyPr/>
          <a:lstStyle/>
          <a:p>
            <a:pPr eaLnBrk="1" hangingPunct="1"/>
            <a:r>
              <a:rPr lang="fa-IR" b="1" dirty="0" smtClean="0">
                <a:solidFill>
                  <a:srgbClr val="0070C0"/>
                </a:solidFill>
                <a:latin typeface="Arial" pitchFamily="34" charset="0"/>
                <a:cs typeface="B Nazanin" pitchFamily="2" charset="-78"/>
              </a:rPr>
              <a:t>عنوان تحقيق</a:t>
            </a:r>
            <a:endParaRPr lang="en-US" b="1" dirty="0" smtClean="0">
              <a:solidFill>
                <a:srgbClr val="0070C0"/>
              </a:solidFill>
              <a:latin typeface="Arial" pitchFamily="34" charset="0"/>
              <a:cs typeface="B Nazanin" pitchFamily="2" charset="-78"/>
            </a:endParaRPr>
          </a:p>
        </p:txBody>
      </p:sp>
      <p:sp>
        <p:nvSpPr>
          <p:cNvPr id="5" name="Slide Number Placeholder 5"/>
          <p:cNvSpPr>
            <a:spLocks noGrp="1"/>
          </p:cNvSpPr>
          <p:nvPr>
            <p:ph type="sldNum" sz="quarter" idx="12"/>
          </p:nvPr>
        </p:nvSpPr>
        <p:spPr/>
        <p:txBody>
          <a:bodyPr/>
          <a:lstStyle/>
          <a:p>
            <a:pPr>
              <a:defRPr/>
            </a:pPr>
            <a:fld id="{64FCDD87-35CE-48B9-8A88-1783C82F6F6B}" type="slidenum">
              <a:rPr lang="ar-SA"/>
              <a:pPr>
                <a:defRPr/>
              </a:pPr>
              <a:t>7</a:t>
            </a:fld>
            <a:endParaRPr lang="en-US"/>
          </a:p>
        </p:txBody>
      </p:sp>
      <p:sp>
        <p:nvSpPr>
          <p:cNvPr id="44036" name="Rectangle 3"/>
          <p:cNvSpPr>
            <a:spLocks noGrp="1" noChangeArrowheads="1"/>
          </p:cNvSpPr>
          <p:nvPr>
            <p:ph sz="quarter" idx="1"/>
          </p:nvPr>
        </p:nvSpPr>
        <p:spPr>
          <a:xfrm>
            <a:off x="285720" y="1957388"/>
            <a:ext cx="8607455" cy="5329237"/>
          </a:xfrm>
        </p:spPr>
        <p:txBody>
          <a:bodyPr/>
          <a:lstStyle/>
          <a:p>
            <a:pPr algn="just" rtl="1" eaLnBrk="1" hangingPunct="1">
              <a:lnSpc>
                <a:spcPct val="90000"/>
              </a:lnSpc>
              <a:buClr>
                <a:srgbClr val="FF0000"/>
              </a:buClr>
              <a:buNone/>
            </a:pPr>
            <a:r>
              <a:rPr lang="fa-IR" sz="2800" dirty="0" smtClean="0">
                <a:cs typeface="B Nazanin" pitchFamily="2" charset="-78"/>
              </a:rPr>
              <a:t>در هنگام نوشتن عنوان بايد خصوصياتی که برای يک </a:t>
            </a:r>
            <a:r>
              <a:rPr lang="fa-IR" sz="2800" dirty="0" smtClean="0">
                <a:solidFill>
                  <a:srgbClr val="FF5050"/>
                </a:solidFill>
                <a:cs typeface="B Nazanin" pitchFamily="2" charset="-78"/>
              </a:rPr>
              <a:t>عنوان خوب</a:t>
            </a:r>
            <a:r>
              <a:rPr lang="fa-IR" sz="2800" dirty="0" smtClean="0">
                <a:solidFill>
                  <a:srgbClr val="FFFF00"/>
                </a:solidFill>
                <a:cs typeface="B Nazanin" pitchFamily="2" charset="-78"/>
              </a:rPr>
              <a:t> </a:t>
            </a:r>
            <a:r>
              <a:rPr lang="fa-IR" sz="2800" dirty="0" smtClean="0">
                <a:cs typeface="B Nazanin" pitchFamily="2" charset="-78"/>
              </a:rPr>
              <a:t>برشمرده می‏شوند در نظر گرفت. اين موارد عبارتند از:</a:t>
            </a:r>
            <a:endParaRPr lang="ar-SA" sz="2800" dirty="0" smtClean="0">
              <a:cs typeface="B Nazanin" pitchFamily="2" charset="-78"/>
            </a:endParaRPr>
          </a:p>
          <a:p>
            <a:pPr lvl="1" algn="just" rtl="1" eaLnBrk="1" hangingPunct="1">
              <a:lnSpc>
                <a:spcPct val="90000"/>
              </a:lnSpc>
              <a:buClr>
                <a:srgbClr val="FF0000"/>
              </a:buClr>
              <a:buFont typeface="Wingdings" pitchFamily="2" charset="2"/>
              <a:buChar char="v"/>
            </a:pPr>
            <a:r>
              <a:rPr lang="fa-IR" dirty="0" smtClean="0">
                <a:cs typeface="B Nazanin" pitchFamily="2" charset="-78"/>
              </a:rPr>
              <a:t>از کلمات </a:t>
            </a:r>
            <a:r>
              <a:rPr lang="fa-IR" dirty="0" smtClean="0">
                <a:solidFill>
                  <a:srgbClr val="FF5050"/>
                </a:solidFill>
                <a:cs typeface="B Nazanin" pitchFamily="2" charset="-78"/>
              </a:rPr>
              <a:t>کوتاه، رسا</a:t>
            </a:r>
            <a:r>
              <a:rPr lang="fa-IR" dirty="0" smtClean="0">
                <a:solidFill>
                  <a:srgbClr val="000099"/>
                </a:solidFill>
                <a:cs typeface="B Nazanin" pitchFamily="2" charset="-78"/>
              </a:rPr>
              <a:t> </a:t>
            </a:r>
            <a:r>
              <a:rPr lang="fa-IR" dirty="0" smtClean="0">
                <a:cs typeface="B Nazanin" pitchFamily="2" charset="-78"/>
              </a:rPr>
              <a:t>و در حد امکان از </a:t>
            </a:r>
            <a:r>
              <a:rPr lang="fa-IR" dirty="0" smtClean="0">
                <a:solidFill>
                  <a:srgbClr val="FF5050"/>
                </a:solidFill>
                <a:cs typeface="B Nazanin" pitchFamily="2" charset="-78"/>
              </a:rPr>
              <a:t>يک زبان</a:t>
            </a:r>
            <a:r>
              <a:rPr lang="fa-IR" dirty="0" smtClean="0">
                <a:solidFill>
                  <a:srgbClr val="000099"/>
                </a:solidFill>
                <a:cs typeface="B Nazanin" pitchFamily="2" charset="-78"/>
              </a:rPr>
              <a:t> </a:t>
            </a:r>
            <a:r>
              <a:rPr lang="fa-IR" dirty="0" smtClean="0">
                <a:cs typeface="B Nazanin" pitchFamily="2" charset="-78"/>
              </a:rPr>
              <a:t>استفاده شود</a:t>
            </a:r>
            <a:endParaRPr lang="ar-SA" dirty="0" smtClean="0">
              <a:cs typeface="B Nazanin" pitchFamily="2" charset="-78"/>
            </a:endParaRPr>
          </a:p>
          <a:p>
            <a:pPr lvl="1" algn="just" rtl="1" eaLnBrk="1" hangingPunct="1">
              <a:lnSpc>
                <a:spcPct val="90000"/>
              </a:lnSpc>
              <a:buClr>
                <a:srgbClr val="FF0000"/>
              </a:buClr>
              <a:buFont typeface="Wingdings" pitchFamily="2" charset="2"/>
              <a:buChar char="v"/>
            </a:pPr>
            <a:r>
              <a:rPr lang="fa-IR" dirty="0" smtClean="0">
                <a:cs typeface="B Nazanin" pitchFamily="2" charset="-78"/>
              </a:rPr>
              <a:t>عبارت </a:t>
            </a:r>
            <a:r>
              <a:rPr lang="fa-IR" dirty="0" smtClean="0">
                <a:solidFill>
                  <a:srgbClr val="FF3300"/>
                </a:solidFill>
                <a:cs typeface="B Nazanin" pitchFamily="2" charset="-78"/>
              </a:rPr>
              <a:t>گويا</a:t>
            </a:r>
            <a:r>
              <a:rPr lang="fa-IR" dirty="0" smtClean="0">
                <a:cs typeface="B Nazanin" pitchFamily="2" charset="-78"/>
              </a:rPr>
              <a:t> باشد</a:t>
            </a:r>
            <a:r>
              <a:rPr lang="fa-IR" dirty="0" smtClean="0">
                <a:solidFill>
                  <a:srgbClr val="000099"/>
                </a:solidFill>
                <a:cs typeface="B Nazanin" pitchFamily="2" charset="-78"/>
              </a:rPr>
              <a:t> </a:t>
            </a:r>
            <a:r>
              <a:rPr lang="fa-IR" dirty="0" smtClean="0">
                <a:cs typeface="B Nazanin" pitchFamily="2" charset="-78"/>
              </a:rPr>
              <a:t>و </a:t>
            </a:r>
            <a:r>
              <a:rPr lang="fa-IR" dirty="0" smtClean="0">
                <a:solidFill>
                  <a:srgbClr val="FF3300"/>
                </a:solidFill>
                <a:cs typeface="B Nazanin" pitchFamily="2" charset="-78"/>
              </a:rPr>
              <a:t>گيج کننده</a:t>
            </a:r>
            <a:r>
              <a:rPr lang="fa-IR" dirty="0" smtClean="0">
                <a:cs typeface="B Nazanin" pitchFamily="2" charset="-78"/>
              </a:rPr>
              <a:t> نباشد</a:t>
            </a:r>
            <a:r>
              <a:rPr lang="fa-IR" dirty="0" smtClean="0">
                <a:solidFill>
                  <a:srgbClr val="000099"/>
                </a:solidFill>
                <a:cs typeface="B Nazanin" pitchFamily="2" charset="-78"/>
              </a:rPr>
              <a:t>. </a:t>
            </a:r>
            <a:r>
              <a:rPr lang="fa-IR" dirty="0" smtClean="0">
                <a:cs typeface="B Nazanin" pitchFamily="2" charset="-78"/>
              </a:rPr>
              <a:t>از اختصارات که ممکن است مخفف عبارات مختلفی باشند پرهيز شود.</a:t>
            </a:r>
            <a:endParaRPr lang="ar-SA" dirty="0" smtClean="0">
              <a:cs typeface="B Nazanin" pitchFamily="2" charset="-78"/>
            </a:endParaRPr>
          </a:p>
          <a:p>
            <a:pPr lvl="1" algn="just" rtl="1" eaLnBrk="1" hangingPunct="1">
              <a:lnSpc>
                <a:spcPct val="90000"/>
              </a:lnSpc>
              <a:buClr>
                <a:srgbClr val="FF0000"/>
              </a:buClr>
              <a:buFont typeface="Wingdings" pitchFamily="2" charset="2"/>
              <a:buChar char="v"/>
            </a:pPr>
            <a:r>
              <a:rPr lang="fa-IR" dirty="0" smtClean="0">
                <a:cs typeface="B Nazanin" pitchFamily="2" charset="-78"/>
              </a:rPr>
              <a:t>در تحقيقات </a:t>
            </a:r>
            <a:r>
              <a:rPr lang="fa-IR" dirty="0" smtClean="0">
                <a:solidFill>
                  <a:srgbClr val="FF3300"/>
                </a:solidFill>
                <a:cs typeface="B Nazanin" pitchFamily="2" charset="-78"/>
              </a:rPr>
              <a:t>توصيفی بيان مکان و زمان تحقيق</a:t>
            </a:r>
            <a:r>
              <a:rPr lang="fa-IR" dirty="0" smtClean="0">
                <a:cs typeface="B Nazanin" pitchFamily="2" charset="-78"/>
              </a:rPr>
              <a:t> در عنوان ضرورت دارد.</a:t>
            </a:r>
            <a:endParaRPr lang="ar-SA" dirty="0" smtClean="0">
              <a:cs typeface="B Nazanin" pitchFamily="2" charset="-78"/>
            </a:endParaRPr>
          </a:p>
          <a:p>
            <a:pPr lvl="1" algn="just" rtl="1" eaLnBrk="1" hangingPunct="1">
              <a:lnSpc>
                <a:spcPct val="90000"/>
              </a:lnSpc>
              <a:buClr>
                <a:srgbClr val="FF0000"/>
              </a:buClr>
              <a:buFont typeface="Wingdings" pitchFamily="2" charset="2"/>
              <a:buChar char="v"/>
            </a:pPr>
            <a:r>
              <a:rPr lang="fa-IR" dirty="0" smtClean="0">
                <a:cs typeface="B Nazanin" pitchFamily="2" charset="-78"/>
              </a:rPr>
              <a:t>در عنوان دقيقا آنچه محقق بدنبال تعيين آن است بيان شود.</a:t>
            </a:r>
            <a:endParaRPr lang="ar-SA" dirty="0" smtClean="0">
              <a:cs typeface="B Nazanin" pitchFamily="2" charset="-78"/>
            </a:endParaRPr>
          </a:p>
          <a:p>
            <a:pPr lvl="1" algn="just" rtl="1" eaLnBrk="1" hangingPunct="1">
              <a:lnSpc>
                <a:spcPct val="90000"/>
              </a:lnSpc>
              <a:buClr>
                <a:srgbClr val="FF0000"/>
              </a:buClr>
              <a:buFont typeface="Wingdings" pitchFamily="2" charset="2"/>
              <a:buChar char="v"/>
            </a:pPr>
            <a:r>
              <a:rPr lang="fa-IR" dirty="0" smtClean="0">
                <a:cs typeface="B Nazanin" pitchFamily="2" charset="-78"/>
              </a:rPr>
              <a:t>سعی شود دامنه تحقيق </a:t>
            </a:r>
            <a:r>
              <a:rPr lang="fa-IR" dirty="0" smtClean="0">
                <a:solidFill>
                  <a:srgbClr val="FF3300"/>
                </a:solidFill>
                <a:cs typeface="B Nazanin" pitchFamily="2" charset="-78"/>
              </a:rPr>
              <a:t>محدود</a:t>
            </a:r>
            <a:r>
              <a:rPr lang="fa-IR" dirty="0" smtClean="0">
                <a:cs typeface="B Nazanin" pitchFamily="2" charset="-78"/>
              </a:rPr>
              <a:t> در نظر گرفته شود.</a:t>
            </a:r>
            <a:endParaRPr lang="ar-SA" dirty="0" smtClean="0">
              <a:cs typeface="B Nazanin" pitchFamily="2" charset="-78"/>
            </a:endParaRPr>
          </a:p>
          <a:p>
            <a:pPr lvl="1" algn="just" rtl="1" eaLnBrk="1" hangingPunct="1">
              <a:lnSpc>
                <a:spcPct val="90000"/>
              </a:lnSpc>
              <a:buClr>
                <a:srgbClr val="FF0000"/>
              </a:buClr>
              <a:buFont typeface="Wingdings" pitchFamily="2" charset="2"/>
              <a:buChar char="v"/>
            </a:pPr>
            <a:r>
              <a:rPr lang="fa-IR" dirty="0" smtClean="0">
                <a:cs typeface="B Nazanin" pitchFamily="2" charset="-78"/>
              </a:rPr>
              <a:t>عنوان را </a:t>
            </a:r>
            <a:r>
              <a:rPr lang="fa-IR" dirty="0" smtClean="0">
                <a:solidFill>
                  <a:srgbClr val="FF3300"/>
                </a:solidFill>
                <a:cs typeface="B Nazanin" pitchFamily="2" charset="-78"/>
              </a:rPr>
              <a:t>غير سوالی</a:t>
            </a:r>
            <a:r>
              <a:rPr lang="fa-IR" dirty="0" smtClean="0">
                <a:cs typeface="B Nazanin" pitchFamily="2" charset="-78"/>
              </a:rPr>
              <a:t> مطرح نمائيد.</a:t>
            </a:r>
            <a:endParaRPr lang="ar-SA" dirty="0" smtClean="0">
              <a:cs typeface="B Nazanin" pitchFamily="2" charset="-78"/>
            </a:endParaRPr>
          </a:p>
          <a:p>
            <a:pPr lvl="1" algn="just" rtl="1" eaLnBrk="1" hangingPunct="1">
              <a:lnSpc>
                <a:spcPct val="90000"/>
              </a:lnSpc>
              <a:buClr>
                <a:srgbClr val="FF0000"/>
              </a:buClr>
              <a:buFont typeface="Wingdings" pitchFamily="2" charset="2"/>
              <a:buChar char="v"/>
            </a:pPr>
            <a:r>
              <a:rPr lang="fa-IR" dirty="0" smtClean="0">
                <a:cs typeface="B Nazanin" pitchFamily="2" charset="-78"/>
              </a:rPr>
              <a:t>از کلمات </a:t>
            </a:r>
            <a:r>
              <a:rPr lang="fa-IR" dirty="0" smtClean="0">
                <a:solidFill>
                  <a:srgbClr val="FF5050"/>
                </a:solidFill>
                <a:cs typeface="B Nazanin" pitchFamily="2" charset="-78"/>
              </a:rPr>
              <a:t>مناسب ومطلوب</a:t>
            </a:r>
            <a:r>
              <a:rPr lang="fa-IR" dirty="0" smtClean="0">
                <a:solidFill>
                  <a:srgbClr val="000066"/>
                </a:solidFill>
                <a:cs typeface="B Nazanin" pitchFamily="2" charset="-78"/>
              </a:rPr>
              <a:t> </a:t>
            </a:r>
            <a:r>
              <a:rPr lang="fa-IR" dirty="0" smtClean="0">
                <a:cs typeface="B Nazanin" pitchFamily="2" charset="-78"/>
              </a:rPr>
              <a:t>استفاده شود.</a:t>
            </a:r>
            <a:endParaRPr lang="en-US" dirty="0" smtClean="0">
              <a:cs typeface="B Nazanin" pitchFamily="2" charset="-7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36584786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5131492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77480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24432140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29310833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8559401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38143824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29247068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9461348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1622689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A4396900-7B6F-4001-8BD0-20F48E0571F4}" type="slidenum">
              <a:rPr lang="ar-SA"/>
              <a:pPr>
                <a:defRPr/>
              </a:pPr>
              <a:t>8</a:t>
            </a:fld>
            <a:endParaRPr lang="en-US"/>
          </a:p>
        </p:txBody>
      </p:sp>
      <p:sp>
        <p:nvSpPr>
          <p:cNvPr id="9218" name="Rectangle 2"/>
          <p:cNvSpPr>
            <a:spLocks noGrp="1" noChangeArrowheads="1"/>
          </p:cNvSpPr>
          <p:nvPr>
            <p:ph type="title" idx="4294967295"/>
          </p:nvPr>
        </p:nvSpPr>
        <p:spPr>
          <a:xfrm>
            <a:off x="914400" y="228600"/>
            <a:ext cx="8229600" cy="1143000"/>
          </a:xfrm>
        </p:spPr>
        <p:txBody>
          <a:bodyPr>
            <a:normAutofit fontScale="90000"/>
          </a:bodyPr>
          <a:lstStyle/>
          <a:p>
            <a:pPr eaLnBrk="1" fontAlgn="auto" hangingPunct="1">
              <a:spcAft>
                <a:spcPts val="0"/>
              </a:spcAft>
              <a:defRPr/>
            </a:pPr>
            <a:r>
              <a:rPr lang="fa-IR" sz="8800">
                <a:effectLst>
                  <a:outerShdw blurRad="38100" dist="38100" dir="2700000" algn="tl">
                    <a:srgbClr val="000000"/>
                  </a:outerShdw>
                </a:effectLst>
              </a:rPr>
              <a:t/>
            </a:r>
            <a:br>
              <a:rPr lang="fa-IR" sz="8800">
                <a:effectLst>
                  <a:outerShdw blurRad="38100" dist="38100" dir="2700000" algn="tl">
                    <a:srgbClr val="000000"/>
                  </a:outerShdw>
                </a:effectLst>
              </a:rPr>
            </a:br>
            <a:r>
              <a:rPr lang="fa-IR" sz="8800">
                <a:effectLst>
                  <a:outerShdw blurRad="38100" dist="38100" dir="2700000" algn="tl">
                    <a:srgbClr val="000000"/>
                  </a:outerShdw>
                </a:effectLst>
              </a:rPr>
              <a:t/>
            </a:r>
            <a:br>
              <a:rPr lang="fa-IR" sz="8800">
                <a:effectLst>
                  <a:outerShdw blurRad="38100" dist="38100" dir="2700000" algn="tl">
                    <a:srgbClr val="000000"/>
                  </a:outerShdw>
                </a:effectLst>
              </a:rPr>
            </a:br>
            <a:r>
              <a:rPr lang="fa-IR" sz="8800">
                <a:effectLst>
                  <a:outerShdw blurRad="38100" dist="38100" dir="2700000" algn="tl">
                    <a:srgbClr val="000000"/>
                  </a:outerShdw>
                </a:effectLst>
              </a:rPr>
              <a:t/>
            </a:r>
            <a:br>
              <a:rPr lang="fa-IR" sz="8800">
                <a:effectLst>
                  <a:outerShdw blurRad="38100" dist="38100" dir="2700000" algn="tl">
                    <a:srgbClr val="000000"/>
                  </a:outerShdw>
                </a:effectLst>
              </a:rPr>
            </a:br>
            <a:endParaRPr lang="en-US" sz="4800">
              <a:effectLst>
                <a:outerShdw blurRad="38100" dist="38100" dir="2700000" algn="tl">
                  <a:srgbClr val="000000"/>
                </a:outerShdw>
              </a:effectLst>
              <a:cs typeface="B Nazanin" pitchFamily="2" charset="-78"/>
            </a:endParaRPr>
          </a:p>
        </p:txBody>
      </p:sp>
      <p:sp>
        <p:nvSpPr>
          <p:cNvPr id="6" name="Content Placeholder 5"/>
          <p:cNvSpPr>
            <a:spLocks noGrp="1"/>
          </p:cNvSpPr>
          <p:nvPr>
            <p:ph idx="4294967295"/>
          </p:nvPr>
        </p:nvSpPr>
        <p:spPr>
          <a:xfrm>
            <a:off x="1357290" y="1928802"/>
            <a:ext cx="7086600" cy="4572000"/>
          </a:xfrm>
        </p:spPr>
        <p:txBody>
          <a:bodyPr>
            <a:normAutofit/>
          </a:bodyPr>
          <a:lstStyle/>
          <a:p>
            <a:pPr marL="274320" indent="-274320" algn="r" rtl="1" eaLnBrk="1" fontAlgn="auto" hangingPunct="1">
              <a:spcBef>
                <a:spcPts val="580"/>
              </a:spcBef>
              <a:spcAft>
                <a:spcPts val="0"/>
              </a:spcAft>
              <a:buClr>
                <a:srgbClr val="FF0000"/>
              </a:buClr>
              <a:buFont typeface="Wingdings" pitchFamily="2" charset="2"/>
              <a:buChar char="v"/>
              <a:defRPr/>
            </a:pPr>
            <a:r>
              <a:rPr lang="fa-IR" dirty="0" smtClean="0">
                <a:cs typeface="B Nazanin" pitchFamily="2" charset="-78"/>
              </a:rPr>
              <a:t>مناسبت</a:t>
            </a:r>
            <a:endParaRPr lang="fa-IR" dirty="0">
              <a:cs typeface="B Nazanin" pitchFamily="2" charset="-78"/>
            </a:endParaRPr>
          </a:p>
          <a:p>
            <a:pPr marL="274320" indent="-274320" algn="r" rtl="1" eaLnBrk="1" fontAlgn="auto" hangingPunct="1">
              <a:spcBef>
                <a:spcPts val="580"/>
              </a:spcBef>
              <a:spcAft>
                <a:spcPts val="0"/>
              </a:spcAft>
              <a:buClr>
                <a:srgbClr val="FF0000"/>
              </a:buClr>
              <a:buFont typeface="Wingdings" pitchFamily="2" charset="2"/>
              <a:buChar char="v"/>
              <a:defRPr/>
            </a:pPr>
            <a:r>
              <a:rPr lang="fa-IR" dirty="0">
                <a:cs typeface="B Nazanin" pitchFamily="2" charset="-78"/>
              </a:rPr>
              <a:t>اجتناب از دوباره کاری</a:t>
            </a:r>
          </a:p>
          <a:p>
            <a:pPr marL="274320" indent="-274320" algn="r" rtl="1" eaLnBrk="1" fontAlgn="auto" hangingPunct="1">
              <a:spcBef>
                <a:spcPts val="580"/>
              </a:spcBef>
              <a:spcAft>
                <a:spcPts val="0"/>
              </a:spcAft>
              <a:buClr>
                <a:srgbClr val="FF0000"/>
              </a:buClr>
              <a:buFont typeface="Wingdings" pitchFamily="2" charset="2"/>
              <a:buChar char="v"/>
              <a:defRPr/>
            </a:pPr>
            <a:r>
              <a:rPr lang="fa-IR" dirty="0">
                <a:cs typeface="B Nazanin" pitchFamily="2" charset="-78"/>
              </a:rPr>
              <a:t>قابلیت اجرا</a:t>
            </a:r>
          </a:p>
          <a:p>
            <a:pPr marL="274320" indent="-274320" algn="r" rtl="1" eaLnBrk="1" fontAlgn="auto" hangingPunct="1">
              <a:spcBef>
                <a:spcPts val="580"/>
              </a:spcBef>
              <a:spcAft>
                <a:spcPts val="0"/>
              </a:spcAft>
              <a:buClr>
                <a:srgbClr val="FF0000"/>
              </a:buClr>
              <a:buFont typeface="Wingdings" pitchFamily="2" charset="2"/>
              <a:buChar char="v"/>
              <a:defRPr/>
            </a:pPr>
            <a:r>
              <a:rPr lang="fa-IR" dirty="0">
                <a:cs typeface="B Nazanin" pitchFamily="2" charset="-78"/>
              </a:rPr>
              <a:t>مقبولیت سیاسی</a:t>
            </a:r>
          </a:p>
          <a:p>
            <a:pPr marL="274320" indent="-274320" algn="r" rtl="1" eaLnBrk="1" fontAlgn="auto" hangingPunct="1">
              <a:spcBef>
                <a:spcPts val="580"/>
              </a:spcBef>
              <a:spcAft>
                <a:spcPts val="0"/>
              </a:spcAft>
              <a:buClr>
                <a:srgbClr val="FF0000"/>
              </a:buClr>
              <a:buFont typeface="Wingdings" pitchFamily="2" charset="2"/>
              <a:buChar char="v"/>
              <a:defRPr/>
            </a:pPr>
            <a:r>
              <a:rPr lang="fa-IR" dirty="0">
                <a:cs typeface="B Nazanin" pitchFamily="2" charset="-78"/>
              </a:rPr>
              <a:t>با صرفه بودن</a:t>
            </a:r>
          </a:p>
          <a:p>
            <a:pPr marL="274320" indent="-274320" algn="r" rtl="1" eaLnBrk="1" fontAlgn="auto" hangingPunct="1">
              <a:spcBef>
                <a:spcPts val="580"/>
              </a:spcBef>
              <a:spcAft>
                <a:spcPts val="0"/>
              </a:spcAft>
              <a:buClr>
                <a:srgbClr val="FF0000"/>
              </a:buClr>
              <a:buFont typeface="Wingdings" pitchFamily="2" charset="2"/>
              <a:buChar char="v"/>
              <a:defRPr/>
            </a:pPr>
            <a:r>
              <a:rPr lang="fa-IR" dirty="0">
                <a:cs typeface="B Nazanin" pitchFamily="2" charset="-78"/>
              </a:rPr>
              <a:t>فوریت نیاز به </a:t>
            </a:r>
            <a:r>
              <a:rPr lang="fa-IR" dirty="0" smtClean="0">
                <a:cs typeface="B Nazanin" pitchFamily="2" charset="-78"/>
              </a:rPr>
              <a:t>داده‏ها</a:t>
            </a:r>
            <a:endParaRPr lang="fa-IR" dirty="0">
              <a:cs typeface="B Nazanin" pitchFamily="2" charset="-78"/>
            </a:endParaRPr>
          </a:p>
          <a:p>
            <a:pPr marL="274320" indent="-274320" algn="r" rtl="1" eaLnBrk="1" fontAlgn="auto" hangingPunct="1">
              <a:spcBef>
                <a:spcPts val="580"/>
              </a:spcBef>
              <a:spcAft>
                <a:spcPts val="0"/>
              </a:spcAft>
              <a:buClr>
                <a:srgbClr val="FF0000"/>
              </a:buClr>
              <a:buFont typeface="Wingdings" pitchFamily="2" charset="2"/>
              <a:buChar char="v"/>
              <a:defRPr/>
            </a:pPr>
            <a:r>
              <a:rPr lang="fa-IR" dirty="0">
                <a:cs typeface="B Nazanin" pitchFamily="2" charset="-78"/>
              </a:rPr>
              <a:t>ملاحظات اخلاقی</a:t>
            </a:r>
          </a:p>
          <a:p>
            <a:pPr marL="274320" indent="-274320" algn="r" rtl="1" eaLnBrk="1" fontAlgn="auto" hangingPunct="1">
              <a:spcBef>
                <a:spcPts val="580"/>
              </a:spcBef>
              <a:spcAft>
                <a:spcPts val="0"/>
              </a:spcAft>
              <a:buClr>
                <a:srgbClr val="FF0000"/>
              </a:buClr>
              <a:buFont typeface="Wingdings" pitchFamily="2" charset="2"/>
              <a:buChar char="v"/>
              <a:defRPr/>
            </a:pPr>
            <a:endParaRPr lang="en-US" dirty="0">
              <a:cs typeface="B Nazanin" pitchFamily="2" charset="-78"/>
            </a:endParaRPr>
          </a:p>
        </p:txBody>
      </p:sp>
      <p:sp>
        <p:nvSpPr>
          <p:cNvPr id="45061" name="Rectangle 4"/>
          <p:cNvSpPr>
            <a:spLocks noChangeArrowheads="1"/>
          </p:cNvSpPr>
          <p:nvPr/>
        </p:nvSpPr>
        <p:spPr bwMode="auto">
          <a:xfrm>
            <a:off x="785813" y="857250"/>
            <a:ext cx="7429500" cy="701675"/>
          </a:xfrm>
          <a:prstGeom prst="rect">
            <a:avLst/>
          </a:prstGeom>
          <a:solidFill>
            <a:schemeClr val="bg1"/>
          </a:solidFill>
          <a:ln w="9525">
            <a:noFill/>
            <a:miter lim="800000"/>
            <a:headEnd/>
            <a:tailEnd/>
          </a:ln>
        </p:spPr>
        <p:txBody>
          <a:bodyPr>
            <a:spAutoFit/>
          </a:bodyPr>
          <a:lstStyle/>
          <a:p>
            <a:pPr algn="ctr" rtl="0" eaLnBrk="0" hangingPunct="0"/>
            <a:r>
              <a:rPr lang="fa-IR" sz="4000" b="1" dirty="0">
                <a:solidFill>
                  <a:srgbClr val="000099"/>
                </a:solidFill>
                <a:cs typeface="B Nazanin" pitchFamily="2" charset="-78"/>
              </a:rPr>
              <a:t>معيارهاي انتخاب يك عنوان تحقيقاتي</a:t>
            </a:r>
            <a:endParaRPr lang="en-US" sz="4000" dirty="0">
              <a:solidFill>
                <a:srgbClr val="000099"/>
              </a:solidFill>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35842"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41142010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36866"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31764496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37890"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22724667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38914"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18525556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39938"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23273007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0962"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24733168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157288" y="1062038"/>
            <a:ext cx="6829425" cy="4733925"/>
          </a:xfrm>
          <a:prstGeom prst="rect">
            <a:avLst/>
          </a:prstGeom>
          <a:noFill/>
          <a:ln w="9525">
            <a:noFill/>
            <a:miter lim="800000"/>
            <a:headEnd/>
            <a:tailEnd/>
          </a:ln>
          <a:effectLst/>
        </p:spPr>
      </p:pic>
    </p:spTree>
    <p:extLst>
      <p:ext uri="{BB962C8B-B14F-4D97-AF65-F5344CB8AC3E}">
        <p14:creationId xmlns:p14="http://schemas.microsoft.com/office/powerpoint/2010/main" val="36075569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27548474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4034"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284363255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5058"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870315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6071DB0-6D1F-470C-BCE4-1C69330C0716}" type="slidenum">
              <a:rPr lang="ar-SA"/>
              <a:pPr>
                <a:defRPr/>
              </a:pPr>
              <a:t>9</a:t>
            </a:fld>
            <a:endParaRPr lang="en-US"/>
          </a:p>
        </p:txBody>
      </p:sp>
      <p:sp>
        <p:nvSpPr>
          <p:cNvPr id="10243" name="Rectangle 3"/>
          <p:cNvSpPr>
            <a:spLocks noGrp="1" noChangeArrowheads="1"/>
          </p:cNvSpPr>
          <p:nvPr>
            <p:ph type="body" idx="4294967295"/>
          </p:nvPr>
        </p:nvSpPr>
        <p:spPr>
          <a:xfrm>
            <a:off x="428596" y="857232"/>
            <a:ext cx="8358187" cy="5452088"/>
          </a:xfrm>
        </p:spPr>
        <p:txBody>
          <a:bodyPr>
            <a:normAutofit fontScale="47500" lnSpcReduction="20000"/>
          </a:bodyPr>
          <a:lstStyle/>
          <a:p>
            <a:pPr marL="274320" indent="-274320" algn="r" eaLnBrk="1" fontAlgn="auto" hangingPunct="1">
              <a:spcBef>
                <a:spcPts val="580"/>
              </a:spcBef>
              <a:spcAft>
                <a:spcPts val="0"/>
              </a:spcAft>
              <a:buFontTx/>
              <a:buNone/>
              <a:defRPr/>
            </a:pPr>
            <a:r>
              <a:rPr lang="fa-IR" sz="7200" b="1" dirty="0" smtClean="0">
                <a:solidFill>
                  <a:srgbClr val="000099"/>
                </a:solidFill>
                <a:latin typeface="Arial" pitchFamily="34" charset="0"/>
                <a:cs typeface="B Nazanin" pitchFamily="2" charset="-78"/>
              </a:rPr>
              <a:t>مناسبت یا اهمیت موضوع</a:t>
            </a:r>
          </a:p>
          <a:p>
            <a:pPr marL="274320" indent="-274320" algn="r" eaLnBrk="1" fontAlgn="auto" hangingPunct="1">
              <a:spcBef>
                <a:spcPts val="580"/>
              </a:spcBef>
              <a:spcAft>
                <a:spcPts val="0"/>
              </a:spcAft>
              <a:buFontTx/>
              <a:buNone/>
              <a:defRPr/>
            </a:pPr>
            <a:endParaRPr lang="fa-IR" sz="7200" b="1" dirty="0">
              <a:solidFill>
                <a:srgbClr val="000099"/>
              </a:solidFill>
              <a:latin typeface="Arial" pitchFamily="34" charset="0"/>
              <a:cs typeface="B Nazanin" pitchFamily="2" charset="-78"/>
            </a:endParaRPr>
          </a:p>
          <a:p>
            <a:pPr marL="274320" indent="-274320" algn="r" eaLnBrk="1" fontAlgn="auto" hangingPunct="1">
              <a:spcBef>
                <a:spcPts val="580"/>
              </a:spcBef>
              <a:spcAft>
                <a:spcPts val="0"/>
              </a:spcAft>
              <a:buFontTx/>
              <a:buNone/>
              <a:defRPr/>
            </a:pPr>
            <a:r>
              <a:rPr lang="fa-IR" sz="5900" dirty="0">
                <a:latin typeface="Arial" pitchFamily="34" charset="0"/>
                <a:cs typeface="B Nazanin" pitchFamily="2" charset="-78"/>
              </a:rPr>
              <a:t>شدت و وسعت مسئله چقدر </a:t>
            </a:r>
            <a:r>
              <a:rPr lang="fa-IR" sz="5900" dirty="0" smtClean="0">
                <a:latin typeface="Arial" pitchFamily="34" charset="0"/>
                <a:cs typeface="B Nazanin" pitchFamily="2" charset="-78"/>
              </a:rPr>
              <a:t>است</a:t>
            </a:r>
            <a:r>
              <a:rPr lang="fa-IR" sz="5900" dirty="0">
                <a:latin typeface="Arial" pitchFamily="34" charset="0"/>
                <a:cs typeface="B Nazanin" pitchFamily="2" charset="-78"/>
              </a:rPr>
              <a:t>؟</a:t>
            </a:r>
          </a:p>
          <a:p>
            <a:pPr marL="274320" indent="-274320" algn="r" eaLnBrk="1" fontAlgn="auto" hangingPunct="1">
              <a:spcBef>
                <a:spcPts val="580"/>
              </a:spcBef>
              <a:spcAft>
                <a:spcPts val="0"/>
              </a:spcAft>
              <a:buFontTx/>
              <a:buNone/>
              <a:defRPr/>
            </a:pPr>
            <a:r>
              <a:rPr lang="fa-IR" sz="5900" dirty="0" smtClean="0">
                <a:latin typeface="Arial" pitchFamily="34" charset="0"/>
                <a:cs typeface="B Nazanin" pitchFamily="2" charset="-78"/>
              </a:rPr>
              <a:t>چه </a:t>
            </a:r>
            <a:r>
              <a:rPr lang="fa-IR" sz="5900" dirty="0">
                <a:latin typeface="Arial" pitchFamily="34" charset="0"/>
                <a:cs typeface="B Nazanin" pitchFamily="2" charset="-78"/>
              </a:rPr>
              <a:t>كساني تحت تاثير قرار </a:t>
            </a:r>
            <a:r>
              <a:rPr lang="fa-IR" sz="5900" dirty="0" smtClean="0">
                <a:latin typeface="Arial" pitchFamily="34" charset="0"/>
                <a:cs typeface="B Nazanin" pitchFamily="2" charset="-78"/>
              </a:rPr>
              <a:t>ميگيرند؟</a:t>
            </a:r>
          </a:p>
          <a:p>
            <a:pPr marL="274320" indent="-274320" algn="r" eaLnBrk="1" fontAlgn="auto" hangingPunct="1">
              <a:spcBef>
                <a:spcPts val="580"/>
              </a:spcBef>
              <a:spcAft>
                <a:spcPts val="0"/>
              </a:spcAft>
              <a:buFontTx/>
              <a:buNone/>
              <a:defRPr/>
            </a:pPr>
            <a:r>
              <a:rPr lang="fa-IR" sz="5900" dirty="0" smtClean="0">
                <a:latin typeface="Arial" pitchFamily="34" charset="0"/>
                <a:cs typeface="B Nazanin" pitchFamily="2" charset="-78"/>
              </a:rPr>
              <a:t>با </a:t>
            </a:r>
            <a:r>
              <a:rPr lang="fa-IR" sz="5900" dirty="0" smtClean="0">
                <a:latin typeface="Arcane" pitchFamily="2" charset="0"/>
                <a:cs typeface="B Nazanin" pitchFamily="2" charset="-78"/>
              </a:rPr>
              <a:t>نيازها و اولويت‏هاي كشوري و استاني هم‏خواني دارد يا نه؟</a:t>
            </a:r>
          </a:p>
          <a:p>
            <a:pPr marL="990600" lvl="1" indent="-533400">
              <a:lnSpc>
                <a:spcPct val="80000"/>
              </a:lnSpc>
              <a:buFontTx/>
              <a:buAutoNum type="arabicPeriod"/>
              <a:defRPr/>
            </a:pPr>
            <a:endParaRPr lang="fa-IR" sz="3600" b="1" dirty="0" smtClean="0">
              <a:latin typeface="Arcane" pitchFamily="2" charset="0"/>
              <a:cs typeface="Nazanin" pitchFamily="2" charset="-78"/>
            </a:endParaRPr>
          </a:p>
          <a:p>
            <a:pPr marL="990600" lvl="1" indent="-533400">
              <a:lnSpc>
                <a:spcPct val="80000"/>
              </a:lnSpc>
              <a:buFontTx/>
              <a:buAutoNum type="arabicPeriod"/>
              <a:defRPr/>
            </a:pPr>
            <a:endParaRPr lang="fa-IR" sz="3600" b="1" dirty="0" smtClean="0">
              <a:latin typeface="Arcane" pitchFamily="2" charset="0"/>
              <a:cs typeface="Nazanin" pitchFamily="2" charset="-78"/>
            </a:endParaRPr>
          </a:p>
          <a:p>
            <a:pPr marL="274320" indent="-274320" algn="r" eaLnBrk="1" fontAlgn="auto" hangingPunct="1">
              <a:spcBef>
                <a:spcPts val="580"/>
              </a:spcBef>
              <a:spcAft>
                <a:spcPts val="0"/>
              </a:spcAft>
              <a:buFontTx/>
              <a:buNone/>
              <a:defRPr/>
            </a:pPr>
            <a:endParaRPr lang="fa-IR" sz="3600" dirty="0" smtClean="0">
              <a:latin typeface="Arial" pitchFamily="34" charset="0"/>
              <a:cs typeface="B Nazanin" pitchFamily="2" charset="-78"/>
            </a:endParaRPr>
          </a:p>
          <a:p>
            <a:pPr marL="274320" indent="-274320" algn="r" eaLnBrk="1" fontAlgn="auto" hangingPunct="1">
              <a:spcBef>
                <a:spcPts val="580"/>
              </a:spcBef>
              <a:spcAft>
                <a:spcPts val="0"/>
              </a:spcAft>
              <a:buFontTx/>
              <a:buNone/>
              <a:defRPr/>
            </a:pPr>
            <a:endParaRPr lang="fa-IR" sz="3600" dirty="0">
              <a:latin typeface="Arial" pitchFamily="34" charset="0"/>
              <a:cs typeface="B Nazanin" pitchFamily="2" charset="-78"/>
            </a:endParaRPr>
          </a:p>
          <a:p>
            <a:pPr marL="274320" indent="-274320" algn="r" eaLnBrk="1" fontAlgn="auto" hangingPunct="1">
              <a:spcBef>
                <a:spcPts val="580"/>
              </a:spcBef>
              <a:spcAft>
                <a:spcPts val="0"/>
              </a:spcAft>
              <a:buFontTx/>
              <a:buNone/>
              <a:defRPr/>
            </a:pPr>
            <a:endParaRPr lang="fa-IR" sz="3600" dirty="0" smtClean="0">
              <a:latin typeface="Arial" pitchFamily="34" charset="0"/>
              <a:cs typeface="B Nazanin" pitchFamily="2" charset="-78"/>
            </a:endParaRPr>
          </a:p>
          <a:p>
            <a:pPr marL="274320" indent="-274320" algn="r" eaLnBrk="1" fontAlgn="auto" hangingPunct="1">
              <a:spcBef>
                <a:spcPts val="580"/>
              </a:spcBef>
              <a:spcAft>
                <a:spcPts val="0"/>
              </a:spcAft>
              <a:buFontTx/>
              <a:buNone/>
              <a:defRPr/>
            </a:pPr>
            <a:endParaRPr lang="fa-IR" sz="3600" dirty="0" smtClean="0">
              <a:solidFill>
                <a:srgbClr val="00B0F0"/>
              </a:solidFill>
              <a:latin typeface="Arial" pitchFamily="34" charset="0"/>
              <a:cs typeface="B Nazanin" pitchFamily="2" charset="-78"/>
            </a:endParaRPr>
          </a:p>
          <a:p>
            <a:pPr marL="274320" indent="-274320" algn="r" eaLnBrk="1" fontAlgn="auto" hangingPunct="1">
              <a:spcBef>
                <a:spcPts val="580"/>
              </a:spcBef>
              <a:spcAft>
                <a:spcPts val="0"/>
              </a:spcAft>
              <a:buFontTx/>
              <a:buNone/>
              <a:defRPr/>
            </a:pPr>
            <a:r>
              <a:rPr lang="fa-IR" sz="5100" dirty="0" smtClean="0">
                <a:solidFill>
                  <a:srgbClr val="00B0F0"/>
                </a:solidFill>
                <a:latin typeface="Arial" pitchFamily="34" charset="0"/>
                <a:cs typeface="B Nazanin" pitchFamily="2" charset="-78"/>
              </a:rPr>
              <a:t>امتیاز </a:t>
            </a:r>
            <a:r>
              <a:rPr lang="fa-IR" sz="5100" dirty="0">
                <a:solidFill>
                  <a:srgbClr val="00B0F0"/>
                </a:solidFill>
                <a:latin typeface="Arial" pitchFamily="34" charset="0"/>
                <a:cs typeface="B Nazanin" pitchFamily="2" charset="-78"/>
              </a:rPr>
              <a:t>دهی :</a:t>
            </a:r>
          </a:p>
          <a:p>
            <a:pPr marL="274320" indent="-274320" algn="r" eaLnBrk="1" fontAlgn="auto" hangingPunct="1">
              <a:spcBef>
                <a:spcPts val="580"/>
              </a:spcBef>
              <a:spcAft>
                <a:spcPts val="0"/>
              </a:spcAft>
              <a:buFontTx/>
              <a:buNone/>
              <a:defRPr/>
            </a:pPr>
            <a:r>
              <a:rPr lang="fa-IR" sz="5100" b="1" dirty="0" smtClean="0">
                <a:solidFill>
                  <a:srgbClr val="FF5050"/>
                </a:solidFill>
                <a:latin typeface="Arial" pitchFamily="34" charset="0"/>
                <a:cs typeface="B Nazanin" pitchFamily="2" charset="-78"/>
              </a:rPr>
              <a:t>بسیارمناسب </a:t>
            </a:r>
            <a:r>
              <a:rPr lang="fa-IR" sz="5100" b="1" dirty="0">
                <a:solidFill>
                  <a:srgbClr val="FF5050"/>
                </a:solidFill>
                <a:latin typeface="Arial" pitchFamily="34" charset="0"/>
                <a:cs typeface="B Nazanin" pitchFamily="2" charset="-78"/>
              </a:rPr>
              <a:t>است</a:t>
            </a:r>
          </a:p>
          <a:p>
            <a:pPr marL="274320" indent="-274320" algn="r" eaLnBrk="1" fontAlgn="auto" hangingPunct="1">
              <a:spcBef>
                <a:spcPts val="580"/>
              </a:spcBef>
              <a:spcAft>
                <a:spcPts val="0"/>
              </a:spcAft>
              <a:buFontTx/>
              <a:buNone/>
              <a:defRPr/>
            </a:pPr>
            <a:r>
              <a:rPr lang="fa-IR" sz="5100" b="1" dirty="0" smtClean="0">
                <a:solidFill>
                  <a:srgbClr val="FF5050"/>
                </a:solidFill>
                <a:latin typeface="Arial" pitchFamily="34" charset="0"/>
                <a:cs typeface="B Nazanin" pitchFamily="2" charset="-78"/>
              </a:rPr>
              <a:t>مناسب </a:t>
            </a:r>
            <a:r>
              <a:rPr lang="fa-IR" sz="5100" b="1" dirty="0">
                <a:solidFill>
                  <a:srgbClr val="FF5050"/>
                </a:solidFill>
                <a:latin typeface="Arial" pitchFamily="34" charset="0"/>
                <a:cs typeface="B Nazanin" pitchFamily="2" charset="-78"/>
              </a:rPr>
              <a:t>است</a:t>
            </a:r>
          </a:p>
          <a:p>
            <a:pPr marL="274320" indent="-274320" algn="r" eaLnBrk="1" fontAlgn="auto" hangingPunct="1">
              <a:spcBef>
                <a:spcPts val="580"/>
              </a:spcBef>
              <a:spcAft>
                <a:spcPts val="0"/>
              </a:spcAft>
              <a:buFontTx/>
              <a:buNone/>
              <a:defRPr/>
            </a:pPr>
            <a:r>
              <a:rPr lang="fa-IR" sz="5100" b="1" dirty="0" smtClean="0">
                <a:solidFill>
                  <a:srgbClr val="FF5050"/>
                </a:solidFill>
                <a:latin typeface="Arial" pitchFamily="34" charset="0"/>
                <a:cs typeface="B Nazanin" pitchFamily="2" charset="-78"/>
              </a:rPr>
              <a:t>مناسب </a:t>
            </a:r>
            <a:r>
              <a:rPr lang="fa-IR" sz="5100" b="1" dirty="0">
                <a:solidFill>
                  <a:srgbClr val="FF5050"/>
                </a:solidFill>
                <a:latin typeface="Arial" pitchFamily="34" charset="0"/>
                <a:cs typeface="B Nazanin" pitchFamily="2" charset="-78"/>
              </a:rPr>
              <a:t>نیست</a:t>
            </a:r>
            <a:endParaRPr lang="en-US" sz="5100" b="1" dirty="0">
              <a:solidFill>
                <a:srgbClr val="FF5050"/>
              </a:solidFill>
              <a:latin typeface="Arial" pitchFamily="34" charset="0"/>
              <a:cs typeface="B Nazanin" pitchFamily="2" charset="-78"/>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6082"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22039378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7106" name="Picture 2"/>
          <p:cNvPicPr>
            <a:picLocks noChangeAspect="1" noChangeArrowheads="1"/>
          </p:cNvPicPr>
          <p:nvPr/>
        </p:nvPicPr>
        <p:blipFill>
          <a:blip r:embed="rId2" cstate="print"/>
          <a:srcRect/>
          <a:stretch>
            <a:fillRect/>
          </a:stretch>
        </p:blipFill>
        <p:spPr bwMode="auto">
          <a:xfrm>
            <a:off x="509588" y="385763"/>
            <a:ext cx="8124825" cy="6086475"/>
          </a:xfrm>
          <a:prstGeom prst="rect">
            <a:avLst/>
          </a:prstGeom>
          <a:noFill/>
          <a:ln w="9525">
            <a:noFill/>
            <a:miter lim="800000"/>
            <a:headEnd/>
            <a:tailEnd/>
          </a:ln>
          <a:effectLst/>
        </p:spPr>
      </p:pic>
    </p:spTree>
    <p:extLst>
      <p:ext uri="{BB962C8B-B14F-4D97-AF65-F5344CB8AC3E}">
        <p14:creationId xmlns:p14="http://schemas.microsoft.com/office/powerpoint/2010/main" val="7610392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a:p>
        </p:txBody>
      </p:sp>
      <p:pic>
        <p:nvPicPr>
          <p:cNvPr id="1026" name="Picture 2"/>
          <p:cNvPicPr>
            <a:picLocks noChangeAspect="1" noChangeArrowheads="1"/>
          </p:cNvPicPr>
          <p:nvPr/>
        </p:nvPicPr>
        <p:blipFill>
          <a:blip r:embed="rId2" cstate="print"/>
          <a:srcRect/>
          <a:stretch>
            <a:fillRect/>
          </a:stretch>
        </p:blipFill>
        <p:spPr bwMode="auto">
          <a:xfrm>
            <a:off x="214283" y="71439"/>
            <a:ext cx="8643998" cy="6643709"/>
          </a:xfrm>
          <a:prstGeom prst="rect">
            <a:avLst/>
          </a:prstGeom>
          <a:noFill/>
          <a:ln w="9525">
            <a:noFill/>
            <a:miter lim="800000"/>
            <a:headEnd/>
            <a:tailEnd/>
          </a:ln>
          <a:effectLst/>
        </p:spPr>
      </p:pic>
    </p:spTree>
    <p:extLst>
      <p:ext uri="{BB962C8B-B14F-4D97-AF65-F5344CB8AC3E}">
        <p14:creationId xmlns:p14="http://schemas.microsoft.com/office/powerpoint/2010/main" val="7226306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9" name="Rectangle 3"/>
          <p:cNvSpPr>
            <a:spLocks noGrp="1" noChangeArrowheads="1"/>
          </p:cNvSpPr>
          <p:nvPr>
            <p:ph idx="1"/>
          </p:nvPr>
        </p:nvSpPr>
        <p:spPr>
          <a:xfrm>
            <a:off x="457200" y="1341438"/>
            <a:ext cx="8229600" cy="5516562"/>
          </a:xfrm>
        </p:spPr>
        <p:txBody>
          <a:bodyPr/>
          <a:lstStyle/>
          <a:p>
            <a:pPr eaLnBrk="1" hangingPunct="1">
              <a:lnSpc>
                <a:spcPct val="90000"/>
              </a:lnSpc>
              <a:defRPr/>
            </a:pPr>
            <a:r>
              <a:rPr lang="fa-IR" sz="2800" smtClean="0"/>
              <a:t>واقع بينانه باشند</a:t>
            </a:r>
          </a:p>
          <a:p>
            <a:pPr eaLnBrk="1" hangingPunct="1">
              <a:lnSpc>
                <a:spcPct val="90000"/>
              </a:lnSpc>
              <a:defRPr/>
            </a:pPr>
            <a:r>
              <a:rPr lang="fa-IR" sz="2800" smtClean="0"/>
              <a:t>دقيق ، روشن ، رسا، قابل فهم و علمي باشند چرا؟</a:t>
            </a:r>
          </a:p>
          <a:p>
            <a:pPr eaLnBrk="1" hangingPunct="1">
              <a:lnSpc>
                <a:spcPct val="90000"/>
              </a:lnSpc>
              <a:defRPr/>
            </a:pPr>
            <a:r>
              <a:rPr lang="fa-IR" sz="2800" smtClean="0"/>
              <a:t>وقتي قرار است پروژه اي ارزشيابي شود نتايج با هدف مقايسه مي شود. نتايج شما بايد همان چيزي باشد كه در هدف به دنبال دستيابي به آن بوديد. پس بايد اهدافتان را به روشني بيان كنيد. تا هنگام ارزش</a:t>
            </a:r>
            <a:r>
              <a:rPr lang="ar-SA" sz="2800" smtClean="0"/>
              <a:t>ي</a:t>
            </a:r>
            <a:r>
              <a:rPr lang="fa-IR" sz="2800" smtClean="0"/>
              <a:t>اب</a:t>
            </a:r>
            <a:r>
              <a:rPr lang="ar-SA" sz="2800" smtClean="0"/>
              <a:t>ي</a:t>
            </a:r>
            <a:r>
              <a:rPr lang="fa-IR" sz="2800" smtClean="0"/>
              <a:t> مشخص باشد هدف شما چه بوده است و به چه چ</a:t>
            </a:r>
            <a:r>
              <a:rPr lang="ar-SA" sz="2800" smtClean="0"/>
              <a:t>ي</a:t>
            </a:r>
            <a:r>
              <a:rPr lang="fa-IR" sz="2800" smtClean="0"/>
              <a:t>ز</a:t>
            </a:r>
            <a:r>
              <a:rPr lang="ar-SA" sz="2800" smtClean="0"/>
              <a:t>ي</a:t>
            </a:r>
            <a:r>
              <a:rPr lang="fa-IR" sz="2800" smtClean="0"/>
              <a:t> دست </a:t>
            </a:r>
            <a:r>
              <a:rPr lang="ar-SA" sz="2800" smtClean="0"/>
              <a:t>ي</a:t>
            </a:r>
            <a:r>
              <a:rPr lang="fa-IR" sz="2800" smtClean="0"/>
              <a:t>افته ا</a:t>
            </a:r>
            <a:r>
              <a:rPr lang="ar-SA" sz="2800" smtClean="0"/>
              <a:t>ي</a:t>
            </a:r>
            <a:r>
              <a:rPr lang="fa-IR" sz="2800" smtClean="0"/>
              <a:t>د؟</a:t>
            </a:r>
          </a:p>
          <a:p>
            <a:pPr eaLnBrk="1" hangingPunct="1">
              <a:lnSpc>
                <a:spcPct val="90000"/>
              </a:lnSpc>
              <a:defRPr/>
            </a:pPr>
            <a:r>
              <a:rPr lang="fa-IR" sz="2800" smtClean="0"/>
              <a:t>اهداف بايد با بيان مسئله مربوط باشد. اگر شما مي خواهيد علل شيوع اعتياد را بررسي كنيد. بايد اهدافتان هم جهت با اين مسئله باشد.  نوشتن اهداف پراکنده و نامربوط کاملاً اشتباه است.</a:t>
            </a:r>
          </a:p>
          <a:p>
            <a:pPr eaLnBrk="1" hangingPunct="1">
              <a:lnSpc>
                <a:spcPct val="90000"/>
              </a:lnSpc>
              <a:defRPr/>
            </a:pPr>
            <a:r>
              <a:rPr lang="fa-IR" sz="2800" smtClean="0"/>
              <a:t>زمان و مکان در آن ذکر شود.</a:t>
            </a:r>
          </a:p>
          <a:p>
            <a:pPr eaLnBrk="1" hangingPunct="1">
              <a:lnSpc>
                <a:spcPct val="90000"/>
              </a:lnSpc>
              <a:defRPr/>
            </a:pPr>
            <a:r>
              <a:rPr lang="fa-IR" sz="2800" smtClean="0"/>
              <a:t>از افعال عملي استفاده شود: تعيين كردن- مقايسه كردن- اثبات نمودن- محاسبه كردن- شرح دادن.</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53E4F7A-EB5D-40B6-B085-D47CCED7DD08}" type="datetime1">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8B99EB-97BD-45DB-8EE9-5DE16ECD96D3}" type="slidenum">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423938" name="Rectangle 2"/>
          <p:cNvSpPr>
            <a:spLocks noGrp="1" noChangeArrowheads="1"/>
          </p:cNvSpPr>
          <p:nvPr>
            <p:ph type="title"/>
          </p:nvPr>
        </p:nvSpPr>
        <p:spPr/>
        <p:txBody>
          <a:bodyPr/>
          <a:lstStyle/>
          <a:p>
            <a:pPr eaLnBrk="1" hangingPunct="1">
              <a:defRPr/>
            </a:pPr>
            <a:r>
              <a:rPr lang="fa-IR" smtClean="0"/>
              <a:t>خصوص</a:t>
            </a:r>
            <a:r>
              <a:rPr lang="ar-SA" smtClean="0"/>
              <a:t>ي</a:t>
            </a:r>
            <a:r>
              <a:rPr lang="fa-IR" smtClean="0"/>
              <a:t>ات هدف</a:t>
            </a:r>
            <a:endParaRPr lang="en-US" smtClean="0"/>
          </a:p>
        </p:txBody>
      </p:sp>
    </p:spTree>
    <p:extLst>
      <p:ext uri="{BB962C8B-B14F-4D97-AF65-F5344CB8AC3E}">
        <p14:creationId xmlns:p14="http://schemas.microsoft.com/office/powerpoint/2010/main" val="24792343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85720" y="214290"/>
            <a:ext cx="8572560" cy="6429420"/>
          </a:xfrm>
          <a:prstGeom prst="rect">
            <a:avLst/>
          </a:prstGeom>
          <a:noFill/>
          <a:ln w="9525">
            <a:noFill/>
            <a:miter lim="800000"/>
            <a:headEnd/>
            <a:tailEnd/>
          </a:ln>
          <a:effectLst/>
        </p:spPr>
      </p:pic>
    </p:spTree>
    <p:extLst>
      <p:ext uri="{BB962C8B-B14F-4D97-AF65-F5344CB8AC3E}">
        <p14:creationId xmlns:p14="http://schemas.microsoft.com/office/powerpoint/2010/main" val="19292377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4282" y="214290"/>
            <a:ext cx="8643997" cy="6357981"/>
          </a:xfrm>
          <a:prstGeom prst="rect">
            <a:avLst/>
          </a:prstGeom>
          <a:noFill/>
          <a:ln w="9525">
            <a:noFill/>
            <a:miter lim="800000"/>
            <a:headEnd/>
            <a:tailEnd/>
          </a:ln>
          <a:effectLst/>
        </p:spPr>
      </p:pic>
    </p:spTree>
    <p:extLst>
      <p:ext uri="{BB962C8B-B14F-4D97-AF65-F5344CB8AC3E}">
        <p14:creationId xmlns:p14="http://schemas.microsoft.com/office/powerpoint/2010/main" val="19367739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5" name="Rectangle 3"/>
          <p:cNvSpPr>
            <a:spLocks noGrp="1" noChangeArrowheads="1"/>
          </p:cNvSpPr>
          <p:nvPr>
            <p:ph idx="1"/>
          </p:nvPr>
        </p:nvSpPr>
        <p:spPr>
          <a:xfrm>
            <a:off x="468313" y="1125538"/>
            <a:ext cx="8229600" cy="5110162"/>
          </a:xfrm>
        </p:spPr>
        <p:txBody>
          <a:bodyPr>
            <a:normAutofit/>
          </a:bodyPr>
          <a:lstStyle/>
          <a:p>
            <a:pPr eaLnBrk="1" hangingPunct="1">
              <a:lnSpc>
                <a:spcPct val="90000"/>
              </a:lnSpc>
              <a:defRPr/>
            </a:pPr>
            <a:r>
              <a:rPr lang="fa-IR" sz="2800" smtClean="0"/>
              <a:t>در نوشتن اهداف و</a:t>
            </a:r>
            <a:r>
              <a:rPr lang="ar-SA" sz="2800" smtClean="0"/>
              <a:t>ي</a:t>
            </a:r>
            <a:r>
              <a:rPr lang="fa-IR" sz="2800" smtClean="0"/>
              <a:t>ژه با</a:t>
            </a:r>
            <a:r>
              <a:rPr lang="ar-SA" sz="2800" smtClean="0"/>
              <a:t>ي</a:t>
            </a:r>
            <a:r>
              <a:rPr lang="fa-IR" sz="2800" smtClean="0"/>
              <a:t>د سع</a:t>
            </a:r>
            <a:r>
              <a:rPr lang="ar-SA" sz="2800" smtClean="0"/>
              <a:t>ي</a:t>
            </a:r>
            <a:r>
              <a:rPr lang="fa-IR" sz="2800" smtClean="0"/>
              <a:t> کن</a:t>
            </a:r>
            <a:r>
              <a:rPr lang="ar-SA" sz="2800" smtClean="0"/>
              <a:t>ي</a:t>
            </a:r>
            <a:r>
              <a:rPr lang="fa-IR" sz="2800" smtClean="0"/>
              <a:t>م </a:t>
            </a:r>
            <a:r>
              <a:rPr lang="fa-IR" sz="2800" b="1" u="sng" smtClean="0"/>
              <a:t>اجزا</a:t>
            </a:r>
            <a:r>
              <a:rPr lang="ar-SA" sz="2800" b="1" u="sng" smtClean="0"/>
              <a:t>ي</a:t>
            </a:r>
            <a:r>
              <a:rPr lang="fa-IR" sz="2800" b="1" u="sng" smtClean="0"/>
              <a:t> مختلف هدف کل</a:t>
            </a:r>
            <a:r>
              <a:rPr lang="ar-SA" sz="2800" b="1" u="sng" smtClean="0"/>
              <a:t>ي</a:t>
            </a:r>
            <a:r>
              <a:rPr lang="fa-IR" sz="2800" smtClean="0"/>
              <a:t> خود را مشخص کن</a:t>
            </a:r>
            <a:r>
              <a:rPr lang="ar-SA" sz="2800" smtClean="0"/>
              <a:t>ي</a:t>
            </a:r>
            <a:r>
              <a:rPr lang="fa-IR" sz="2800" smtClean="0"/>
              <a:t>م. </a:t>
            </a:r>
          </a:p>
          <a:p>
            <a:pPr eaLnBrk="1" hangingPunct="1">
              <a:lnSpc>
                <a:spcPct val="90000"/>
              </a:lnSpc>
              <a:defRPr/>
            </a:pPr>
            <a:r>
              <a:rPr lang="fa-IR" sz="2800" smtClean="0"/>
              <a:t>در نوشتن هر هدف و</a:t>
            </a:r>
            <a:r>
              <a:rPr lang="ar-SA" sz="2800" smtClean="0"/>
              <a:t>ي</a:t>
            </a:r>
            <a:r>
              <a:rPr lang="fa-IR" sz="2800" smtClean="0"/>
              <a:t>ژه با</a:t>
            </a:r>
            <a:r>
              <a:rPr lang="ar-SA" sz="2800" smtClean="0"/>
              <a:t>ي</a:t>
            </a:r>
            <a:r>
              <a:rPr lang="fa-IR" sz="2800" smtClean="0"/>
              <a:t>د دقت کن</a:t>
            </a:r>
            <a:r>
              <a:rPr lang="ar-SA" sz="2800" smtClean="0"/>
              <a:t>ي</a:t>
            </a:r>
            <a:r>
              <a:rPr lang="fa-IR" sz="2800" smtClean="0"/>
              <a:t>م که آ</a:t>
            </a:r>
            <a:r>
              <a:rPr lang="ar-SA" sz="2800" smtClean="0"/>
              <a:t>ي</a:t>
            </a:r>
            <a:r>
              <a:rPr lang="fa-IR" sz="2800" smtClean="0"/>
              <a:t>ا با امکانات موجود (شامل افراد, زمان، مواد و بودجه) م</a:t>
            </a:r>
            <a:r>
              <a:rPr lang="ar-SA" sz="2800" smtClean="0"/>
              <a:t>ي</a:t>
            </a:r>
            <a:r>
              <a:rPr lang="fa-IR" sz="2800" smtClean="0"/>
              <a:t> توان</a:t>
            </a:r>
            <a:r>
              <a:rPr lang="ar-SA" sz="2800" smtClean="0"/>
              <a:t>ي</a:t>
            </a:r>
            <a:r>
              <a:rPr lang="fa-IR" sz="2800" smtClean="0"/>
              <a:t>م آن هدف را اجرا کن</a:t>
            </a:r>
            <a:r>
              <a:rPr lang="ar-SA" sz="2800" smtClean="0"/>
              <a:t>ي</a:t>
            </a:r>
            <a:r>
              <a:rPr lang="fa-IR" sz="2800" smtClean="0"/>
              <a:t>م </a:t>
            </a:r>
            <a:r>
              <a:rPr lang="ar-SA" sz="2800" smtClean="0"/>
              <a:t>ي</a:t>
            </a:r>
            <a:r>
              <a:rPr lang="fa-IR" sz="2800" smtClean="0"/>
              <a:t>ا خ</a:t>
            </a:r>
            <a:r>
              <a:rPr lang="ar-SA" sz="2800" smtClean="0"/>
              <a:t>ي</a:t>
            </a:r>
            <a:r>
              <a:rPr lang="fa-IR" sz="2800" smtClean="0"/>
              <a:t>ر؟ </a:t>
            </a:r>
            <a:r>
              <a:rPr lang="ar-SA" sz="2800" smtClean="0"/>
              <a:t>ي</a:t>
            </a:r>
            <a:r>
              <a:rPr lang="fa-IR" sz="2800" smtClean="0"/>
              <a:t>عن</a:t>
            </a:r>
            <a:r>
              <a:rPr lang="ar-SA" sz="2800" smtClean="0"/>
              <a:t>ي</a:t>
            </a:r>
            <a:r>
              <a:rPr lang="fa-IR" sz="2800" smtClean="0"/>
              <a:t> آ</a:t>
            </a:r>
            <a:r>
              <a:rPr lang="ar-SA" sz="2800" smtClean="0"/>
              <a:t>ي</a:t>
            </a:r>
            <a:r>
              <a:rPr lang="fa-IR" sz="2800" smtClean="0"/>
              <a:t>ا آن هدف با صرفه است </a:t>
            </a:r>
            <a:r>
              <a:rPr lang="ar-SA" sz="2800" smtClean="0"/>
              <a:t>ي</a:t>
            </a:r>
            <a:r>
              <a:rPr lang="fa-IR" sz="2800" smtClean="0"/>
              <a:t>ا خ</a:t>
            </a:r>
            <a:r>
              <a:rPr lang="ar-SA" sz="2800" smtClean="0"/>
              <a:t>ي</a:t>
            </a:r>
            <a:r>
              <a:rPr lang="fa-IR" sz="2800" smtClean="0"/>
              <a:t>ر؟ اگر به صرفه ن</a:t>
            </a:r>
            <a:r>
              <a:rPr lang="ar-SA" sz="2800" smtClean="0"/>
              <a:t>ي</a:t>
            </a:r>
            <a:r>
              <a:rPr lang="fa-IR" sz="2800" smtClean="0"/>
              <a:t>ست بهتراست آن را حذف کن</a:t>
            </a:r>
            <a:r>
              <a:rPr lang="ar-SA" sz="2800" smtClean="0"/>
              <a:t>ي</a:t>
            </a:r>
            <a:r>
              <a:rPr lang="fa-IR" sz="2800" smtClean="0"/>
              <a:t>م.</a:t>
            </a:r>
          </a:p>
          <a:p>
            <a:pPr eaLnBrk="1" hangingPunct="1">
              <a:lnSpc>
                <a:spcPct val="90000"/>
              </a:lnSpc>
              <a:defRPr/>
            </a:pPr>
            <a:r>
              <a:rPr lang="fa-IR" sz="2800" smtClean="0"/>
              <a:t>اگر نوشتن هر هدف و</a:t>
            </a:r>
            <a:r>
              <a:rPr lang="ar-SA" sz="2800" smtClean="0"/>
              <a:t>ي</a:t>
            </a:r>
            <a:r>
              <a:rPr lang="fa-IR" sz="2800" smtClean="0"/>
              <a:t>ژه چ</a:t>
            </a:r>
            <a:r>
              <a:rPr lang="ar-SA" sz="2800" smtClean="0"/>
              <a:t>ي</a:t>
            </a:r>
            <a:r>
              <a:rPr lang="fa-IR" sz="2800" smtClean="0"/>
              <a:t>ز</a:t>
            </a:r>
            <a:r>
              <a:rPr lang="ar-SA" sz="2800" smtClean="0"/>
              <a:t>ي</a:t>
            </a:r>
            <a:r>
              <a:rPr lang="fa-IR" sz="2800" smtClean="0"/>
              <a:t> به درک خواننده ما اضافه نم</a:t>
            </a:r>
            <a:r>
              <a:rPr lang="ar-SA" sz="2800" smtClean="0"/>
              <a:t>ي</a:t>
            </a:r>
            <a:r>
              <a:rPr lang="fa-IR" sz="2800" smtClean="0"/>
              <a:t> کند بهتر است آن را ننو</a:t>
            </a:r>
            <a:r>
              <a:rPr lang="ar-SA" sz="2800" smtClean="0"/>
              <a:t>ي</a:t>
            </a:r>
            <a:r>
              <a:rPr lang="fa-IR" sz="2800" smtClean="0"/>
              <a:t>س</a:t>
            </a:r>
            <a:r>
              <a:rPr lang="ar-SA" sz="2800" smtClean="0"/>
              <a:t>ي</a:t>
            </a:r>
            <a:r>
              <a:rPr lang="fa-IR" sz="2800" smtClean="0"/>
              <a:t>م. </a:t>
            </a:r>
          </a:p>
          <a:p>
            <a:pPr eaLnBrk="1" hangingPunct="1">
              <a:lnSpc>
                <a:spcPct val="90000"/>
              </a:lnSpc>
              <a:defRPr/>
            </a:pPr>
            <a:r>
              <a:rPr lang="fa-IR" sz="2800" smtClean="0"/>
              <a:t>گاه</a:t>
            </a:r>
            <a:r>
              <a:rPr lang="ar-SA" sz="2800" smtClean="0"/>
              <a:t>ي</a:t>
            </a:r>
            <a:r>
              <a:rPr lang="fa-IR" sz="2800" smtClean="0"/>
              <a:t> وقتها هدف کل</a:t>
            </a:r>
            <a:r>
              <a:rPr lang="ar-SA" sz="2800" smtClean="0"/>
              <a:t>ي</a:t>
            </a:r>
            <a:r>
              <a:rPr lang="fa-IR" sz="2800" smtClean="0"/>
              <a:t> به قدر</a:t>
            </a:r>
            <a:r>
              <a:rPr lang="ar-SA" sz="2800" smtClean="0"/>
              <a:t>ي</a:t>
            </a:r>
            <a:r>
              <a:rPr lang="fa-IR" sz="2800" smtClean="0"/>
              <a:t> واضح و مشخص است که ن</a:t>
            </a:r>
            <a:r>
              <a:rPr lang="ar-SA" sz="2800" smtClean="0"/>
              <a:t>ي</a:t>
            </a:r>
            <a:r>
              <a:rPr lang="fa-IR" sz="2800" smtClean="0"/>
              <a:t>از</a:t>
            </a:r>
            <a:r>
              <a:rPr lang="ar-SA" sz="2800" smtClean="0"/>
              <a:t>ي</a:t>
            </a:r>
            <a:r>
              <a:rPr lang="fa-IR" sz="2800" smtClean="0"/>
              <a:t> به نوشتن اهداف و</a:t>
            </a:r>
            <a:r>
              <a:rPr lang="ar-SA" sz="2800" smtClean="0"/>
              <a:t>ي</a:t>
            </a:r>
            <a:r>
              <a:rPr lang="fa-IR" sz="2800" smtClean="0"/>
              <a:t>ژه ن</a:t>
            </a:r>
            <a:r>
              <a:rPr lang="ar-SA" sz="2800" smtClean="0"/>
              <a:t>ي</a:t>
            </a:r>
            <a:r>
              <a:rPr lang="fa-IR" sz="2800" smtClean="0"/>
              <a:t>ست. در ا</a:t>
            </a:r>
            <a:r>
              <a:rPr lang="ar-SA" sz="2800" smtClean="0"/>
              <a:t>ي</a:t>
            </a:r>
            <a:r>
              <a:rPr lang="fa-IR" sz="2800" smtClean="0"/>
              <a:t>ن موارد اجبار</a:t>
            </a:r>
            <a:r>
              <a:rPr lang="ar-SA" sz="2800" smtClean="0"/>
              <a:t>ي</a:t>
            </a:r>
            <a:r>
              <a:rPr lang="fa-IR" sz="2800" smtClean="0"/>
              <a:t> برا</a:t>
            </a:r>
            <a:r>
              <a:rPr lang="ar-SA" sz="2800" smtClean="0"/>
              <a:t>ي</a:t>
            </a:r>
            <a:r>
              <a:rPr lang="fa-IR" sz="2800" smtClean="0"/>
              <a:t> نوشتن هدف و</a:t>
            </a:r>
            <a:r>
              <a:rPr lang="ar-SA" sz="2800" smtClean="0"/>
              <a:t>ي</a:t>
            </a:r>
            <a:r>
              <a:rPr lang="fa-IR" sz="2800" smtClean="0"/>
              <a:t>ژه نداشته باش</a:t>
            </a:r>
            <a:r>
              <a:rPr lang="ar-SA" sz="2800" smtClean="0"/>
              <a:t>ي</a:t>
            </a:r>
            <a:r>
              <a:rPr lang="fa-IR" sz="2800" smtClean="0"/>
              <a:t>د. مثال:</a:t>
            </a:r>
          </a:p>
          <a:p>
            <a:pPr eaLnBrk="1" hangingPunct="1">
              <a:lnSpc>
                <a:spcPct val="90000"/>
              </a:lnSpc>
              <a:defRPr/>
            </a:pPr>
            <a:r>
              <a:rPr lang="fa-IR" sz="2800" smtClean="0"/>
              <a:t>تع</a:t>
            </a:r>
            <a:r>
              <a:rPr lang="ar-SA" sz="2800" smtClean="0"/>
              <a:t>يي</a:t>
            </a:r>
            <a:r>
              <a:rPr lang="fa-IR" sz="2800" smtClean="0"/>
              <a:t>ن ش</a:t>
            </a:r>
            <a:r>
              <a:rPr lang="ar-SA" sz="2800" smtClean="0"/>
              <a:t>ي</a:t>
            </a:r>
            <a:r>
              <a:rPr lang="fa-IR" sz="2800" smtClean="0"/>
              <a:t>وع افسردگ</a:t>
            </a:r>
            <a:r>
              <a:rPr lang="ar-SA" sz="2800" smtClean="0"/>
              <a:t>ي</a:t>
            </a:r>
            <a:r>
              <a:rPr lang="fa-IR" sz="2800" smtClean="0"/>
              <a:t> در دختران سال آخر دب</a:t>
            </a:r>
            <a:r>
              <a:rPr lang="ar-SA" sz="2800" smtClean="0"/>
              <a:t>ي</a:t>
            </a:r>
            <a:r>
              <a:rPr lang="fa-IR" sz="2800" smtClean="0"/>
              <a:t>رستانها</a:t>
            </a:r>
            <a:r>
              <a:rPr lang="ar-SA" sz="2800" smtClean="0"/>
              <a:t>ي</a:t>
            </a:r>
            <a:r>
              <a:rPr lang="fa-IR" sz="2800" smtClean="0"/>
              <a:t> منطقه 5 آموزش و پرورش با استفاده از مع</a:t>
            </a:r>
            <a:r>
              <a:rPr lang="ar-SA" sz="2800" smtClean="0"/>
              <a:t>ي</a:t>
            </a:r>
            <a:r>
              <a:rPr lang="fa-IR" sz="2800" smtClean="0"/>
              <a:t>ارها</a:t>
            </a:r>
            <a:r>
              <a:rPr lang="ar-SA" sz="2800" smtClean="0"/>
              <a:t>ي</a:t>
            </a:r>
            <a:r>
              <a:rPr lang="fa-IR" sz="2800" smtClean="0"/>
              <a:t> </a:t>
            </a:r>
            <a:r>
              <a:rPr lang="en-US" sz="2800" smtClean="0"/>
              <a:t>X</a:t>
            </a:r>
            <a:r>
              <a:rPr lang="fa-IR" sz="2800" smtClean="0"/>
              <a:t>. تهران 1375.</a:t>
            </a:r>
            <a:endParaRPr lang="en-US" sz="2800" smtClean="0"/>
          </a:p>
          <a:p>
            <a:pPr eaLnBrk="1" hangingPunct="1">
              <a:lnSpc>
                <a:spcPct val="90000"/>
              </a:lnSpc>
              <a:defRPr/>
            </a:pPr>
            <a:endParaRPr lang="en-US" sz="2400" smtClean="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AE4CE1F-6FAA-44AC-9C1F-516A61B5E8CE}" type="datetime1">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E19B01-69B2-4C8E-879D-68DA2D897876}" type="slidenum">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428034" name="Rectangle 2"/>
          <p:cNvSpPr>
            <a:spLocks noGrp="1" noChangeArrowheads="1"/>
          </p:cNvSpPr>
          <p:nvPr>
            <p:ph type="title"/>
          </p:nvPr>
        </p:nvSpPr>
        <p:spPr/>
        <p:txBody>
          <a:bodyPr>
            <a:normAutofit fontScale="90000"/>
          </a:bodyPr>
          <a:lstStyle/>
          <a:p>
            <a:pPr eaLnBrk="1" hangingPunct="1">
              <a:defRPr/>
            </a:pPr>
            <a:r>
              <a:rPr lang="fa-IR" sz="6800" smtClean="0"/>
              <a:t>نکات:</a:t>
            </a:r>
            <a:br>
              <a:rPr lang="fa-IR" sz="6800" smtClean="0"/>
            </a:br>
            <a:endParaRPr lang="en-US" sz="6800" smtClean="0"/>
          </a:p>
        </p:txBody>
      </p:sp>
    </p:spTree>
    <p:extLst>
      <p:ext uri="{BB962C8B-B14F-4D97-AF65-F5344CB8AC3E}">
        <p14:creationId xmlns:p14="http://schemas.microsoft.com/office/powerpoint/2010/main" val="283808707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9" name="Rectangle 3"/>
          <p:cNvSpPr>
            <a:spLocks noGrp="1" noChangeArrowheads="1"/>
          </p:cNvSpPr>
          <p:nvPr>
            <p:ph idx="1"/>
          </p:nvPr>
        </p:nvSpPr>
        <p:spPr>
          <a:xfrm>
            <a:off x="468313" y="1341438"/>
            <a:ext cx="8229600" cy="4114800"/>
          </a:xfrm>
        </p:spPr>
        <p:txBody>
          <a:bodyPr>
            <a:normAutofit/>
          </a:bodyPr>
          <a:lstStyle/>
          <a:p>
            <a:pPr eaLnBrk="1" hangingPunct="1">
              <a:lnSpc>
                <a:spcPct val="90000"/>
              </a:lnSpc>
              <a:defRPr/>
            </a:pPr>
            <a:r>
              <a:rPr lang="fa-IR" sz="2800" smtClean="0"/>
              <a:t>از پراكنده كاري در حين مطالعه جلوگيري مي كند و باعث متمركز شدن كار مي گردد.</a:t>
            </a:r>
          </a:p>
          <a:p>
            <a:pPr eaLnBrk="1" hangingPunct="1">
              <a:lnSpc>
                <a:spcPct val="90000"/>
              </a:lnSpc>
              <a:defRPr/>
            </a:pPr>
            <a:r>
              <a:rPr lang="fa-IR" sz="2800" smtClean="0"/>
              <a:t>از جمع آوري اطلاعات غير لازم و بدون کاربرد جلوگيري مي شود.</a:t>
            </a:r>
          </a:p>
          <a:p>
            <a:pPr eaLnBrk="1" hangingPunct="1">
              <a:lnSpc>
                <a:spcPct val="90000"/>
              </a:lnSpc>
              <a:defRPr/>
            </a:pPr>
            <a:r>
              <a:rPr lang="fa-IR" sz="2800" smtClean="0"/>
              <a:t>در كل مطالعه هدايتگر ما خواهد بود (طراحي روش تحقيق، نحوه جمع آوري اطلاعات و تجز</a:t>
            </a:r>
            <a:r>
              <a:rPr lang="ar-SA" sz="2800" smtClean="0"/>
              <a:t>ي</a:t>
            </a:r>
            <a:r>
              <a:rPr lang="fa-IR" sz="2800" smtClean="0"/>
              <a:t>ه و تحليل داده ها.)</a:t>
            </a:r>
          </a:p>
          <a:p>
            <a:pPr eaLnBrk="1" hangingPunct="1">
              <a:lnSpc>
                <a:spcPct val="90000"/>
              </a:lnSpc>
              <a:defRPr/>
            </a:pPr>
            <a:r>
              <a:rPr lang="fa-IR" sz="2800" smtClean="0"/>
              <a:t>در واقع با نوشتن هدف پيش از آغاز مطالعه شما راه خود را مشخص كرده ايد و فقط در مسيري كه شما را به هدفتان مي رساند حركت مي كنيد.</a:t>
            </a:r>
          </a:p>
          <a:p>
            <a:pPr eaLnBrk="1" hangingPunct="1">
              <a:lnSpc>
                <a:spcPct val="90000"/>
              </a:lnSpc>
              <a:defRPr/>
            </a:pPr>
            <a:r>
              <a:rPr lang="fa-IR" sz="3500" b="1" smtClean="0"/>
              <a:t>نکته:</a:t>
            </a:r>
            <a:r>
              <a:rPr lang="fa-IR" sz="2800" smtClean="0"/>
              <a:t> تجز</a:t>
            </a:r>
            <a:r>
              <a:rPr lang="ar-SA" sz="2800" smtClean="0"/>
              <a:t>ي</a:t>
            </a:r>
            <a:r>
              <a:rPr lang="fa-IR" sz="2800" smtClean="0"/>
              <a:t>ه و تحل</a:t>
            </a:r>
            <a:r>
              <a:rPr lang="ar-SA" sz="2800" smtClean="0"/>
              <a:t>ي</a:t>
            </a:r>
            <a:r>
              <a:rPr lang="fa-IR" sz="2800" smtClean="0"/>
              <a:t>ل داده ها بر اساس اهداف و</a:t>
            </a:r>
            <a:r>
              <a:rPr lang="ar-SA" sz="2800" smtClean="0"/>
              <a:t>ي</a:t>
            </a:r>
            <a:r>
              <a:rPr lang="fa-IR" sz="2800" smtClean="0"/>
              <a:t>ژه انجام م</a:t>
            </a:r>
            <a:r>
              <a:rPr lang="ar-SA" sz="2800" smtClean="0"/>
              <a:t>ي</a:t>
            </a:r>
            <a:r>
              <a:rPr lang="fa-IR" sz="2800" smtClean="0"/>
              <a:t> شود. پس با</a:t>
            </a:r>
            <a:r>
              <a:rPr lang="ar-SA" sz="2800" smtClean="0"/>
              <a:t>ي</a:t>
            </a:r>
            <a:r>
              <a:rPr lang="fa-IR" sz="2800" smtClean="0"/>
              <a:t>د آنها را دق</a:t>
            </a:r>
            <a:r>
              <a:rPr lang="ar-SA" sz="2800" smtClean="0"/>
              <a:t>ي</a:t>
            </a:r>
            <a:r>
              <a:rPr lang="fa-IR" sz="2800" smtClean="0"/>
              <a:t>ق نوشت.</a:t>
            </a:r>
          </a:p>
          <a:p>
            <a:pPr eaLnBrk="1" hangingPunct="1">
              <a:lnSpc>
                <a:spcPct val="90000"/>
              </a:lnSpc>
              <a:defRPr/>
            </a:pPr>
            <a:endParaRPr lang="en-US" sz="2800" smtClean="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F425EE0-8E67-42C6-A320-4949764D09C5}" type="datetime1">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12/7/2022</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82E03A-23A4-46EE-BE33-B06115AFED40}" type="slidenum">
              <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sz="1000" b="0" i="0" u="none" strike="noStrike" kern="1200" cap="none" spc="0" normalizeH="0" baseline="0" noProof="0">
              <a:ln>
                <a:noFill/>
              </a:ln>
              <a:solidFill>
                <a:prstClr val="black"/>
              </a:solidFill>
              <a:effectLst/>
              <a:uLnTx/>
              <a:uFillTx/>
              <a:latin typeface="Tahoma" pitchFamily="34" charset="0"/>
              <a:ea typeface="+mn-ea"/>
              <a:cs typeface="Arial" pitchFamily="34" charset="0"/>
            </a:endParaRPr>
          </a:p>
        </p:txBody>
      </p:sp>
      <p:sp>
        <p:nvSpPr>
          <p:cNvPr id="429058" name="Rectangle 2"/>
          <p:cNvSpPr>
            <a:spLocks noGrp="1" noChangeArrowheads="1"/>
          </p:cNvSpPr>
          <p:nvPr>
            <p:ph type="title"/>
          </p:nvPr>
        </p:nvSpPr>
        <p:spPr>
          <a:xfrm>
            <a:off x="468313" y="0"/>
            <a:ext cx="8229600" cy="1384300"/>
          </a:xfrm>
        </p:spPr>
        <p:txBody>
          <a:bodyPr/>
          <a:lstStyle/>
          <a:p>
            <a:pPr eaLnBrk="1" hangingPunct="1">
              <a:defRPr/>
            </a:pPr>
            <a:r>
              <a:rPr lang="fa-IR" smtClean="0"/>
              <a:t>نوشتن اهداف ويژه چه فايده دارد؟</a:t>
            </a:r>
            <a:endParaRPr lang="en-US" smtClean="0"/>
          </a:p>
        </p:txBody>
      </p:sp>
    </p:spTree>
    <p:extLst>
      <p:ext uri="{BB962C8B-B14F-4D97-AF65-F5344CB8AC3E}">
        <p14:creationId xmlns:p14="http://schemas.microsoft.com/office/powerpoint/2010/main" val="365959793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5720" y="285728"/>
            <a:ext cx="8501121" cy="6215106"/>
          </a:xfrm>
          <a:prstGeom prst="rect">
            <a:avLst/>
          </a:prstGeom>
          <a:noFill/>
          <a:ln w="9525">
            <a:noFill/>
            <a:miter lim="800000"/>
            <a:headEnd/>
            <a:tailEnd/>
          </a:ln>
          <a:effectLst/>
        </p:spPr>
      </p:pic>
    </p:spTree>
    <p:extLst>
      <p:ext uri="{BB962C8B-B14F-4D97-AF65-F5344CB8AC3E}">
        <p14:creationId xmlns:p14="http://schemas.microsoft.com/office/powerpoint/2010/main" val="99608429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28596" y="357166"/>
            <a:ext cx="8429684" cy="6143668"/>
          </a:xfrm>
          <a:prstGeom prst="rect">
            <a:avLst/>
          </a:prstGeom>
          <a:noFill/>
          <a:ln w="9525">
            <a:noFill/>
            <a:miter lim="800000"/>
            <a:headEnd/>
            <a:tailEnd/>
          </a:ln>
          <a:effectLst/>
        </p:spPr>
      </p:pic>
    </p:spTree>
    <p:extLst>
      <p:ext uri="{BB962C8B-B14F-4D97-AF65-F5344CB8AC3E}">
        <p14:creationId xmlns:p14="http://schemas.microsoft.com/office/powerpoint/2010/main" val="2775196364"/>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2_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1895</TotalTime>
  <Words>6285</Words>
  <Application>Microsoft Office PowerPoint</Application>
  <PresentationFormat>On-screen Show (4:3)</PresentationFormat>
  <Paragraphs>858</Paragraphs>
  <Slides>171</Slides>
  <Notes>30</Notes>
  <HiddenSlides>0</HiddenSlides>
  <MMClips>0</MMClips>
  <ScaleCrop>false</ScaleCrop>
  <HeadingPairs>
    <vt:vector size="6" baseType="variant">
      <vt:variant>
        <vt:lpstr>Fonts Used</vt:lpstr>
      </vt:variant>
      <vt:variant>
        <vt:i4>27</vt:i4>
      </vt:variant>
      <vt:variant>
        <vt:lpstr>Theme</vt:lpstr>
      </vt:variant>
      <vt:variant>
        <vt:i4>11</vt:i4>
      </vt:variant>
      <vt:variant>
        <vt:lpstr>Slide Titles</vt:lpstr>
      </vt:variant>
      <vt:variant>
        <vt:i4>171</vt:i4>
      </vt:variant>
    </vt:vector>
  </HeadingPairs>
  <TitlesOfParts>
    <vt:vector size="209" baseType="lpstr">
      <vt:lpstr>Arcane</vt:lpstr>
      <vt:lpstr>Arial</vt:lpstr>
      <vt:lpstr>B Jadid</vt:lpstr>
      <vt:lpstr>B Mitra</vt:lpstr>
      <vt:lpstr>B Nazanin</vt:lpstr>
      <vt:lpstr>B Titr</vt:lpstr>
      <vt:lpstr>B Zar</vt:lpstr>
      <vt:lpstr>Calibri</vt:lpstr>
      <vt:lpstr>Calibri Light</vt:lpstr>
      <vt:lpstr>Candara</vt:lpstr>
      <vt:lpstr>Century Schoolbook</vt:lpstr>
      <vt:lpstr>Garamond</vt:lpstr>
      <vt:lpstr>IranNastaliq</vt:lpstr>
      <vt:lpstr>Lucida Sans Unicode</vt:lpstr>
      <vt:lpstr>Mitra</vt:lpstr>
      <vt:lpstr>Nazanin</vt:lpstr>
      <vt:lpstr>PFE Almutanabi</vt:lpstr>
      <vt:lpstr>PFE Ferdosi</vt:lpstr>
      <vt:lpstr>PFE Sina</vt:lpstr>
      <vt:lpstr>Tahoma</vt:lpstr>
      <vt:lpstr>Times New Roman</vt:lpstr>
      <vt:lpstr>Titr</vt:lpstr>
      <vt:lpstr>Trebuchet MS</vt:lpstr>
      <vt:lpstr>Verdana</vt:lpstr>
      <vt:lpstr>Wingdings</vt:lpstr>
      <vt:lpstr>Wingdings 2</vt:lpstr>
      <vt:lpstr>Wingdings 3</vt:lpstr>
      <vt:lpstr>Office Theme</vt:lpstr>
      <vt:lpstr>1_Office Theme</vt:lpstr>
      <vt:lpstr>5_Office Theme</vt:lpstr>
      <vt:lpstr>Oriel</vt:lpstr>
      <vt:lpstr>2_Office Theme</vt:lpstr>
      <vt:lpstr>3_Office Theme</vt:lpstr>
      <vt:lpstr>4_Office Theme</vt:lpstr>
      <vt:lpstr>Concourse</vt:lpstr>
      <vt:lpstr>1_Concourse</vt:lpstr>
      <vt:lpstr>2_Concourse</vt:lpstr>
      <vt:lpstr>Balloons</vt:lpstr>
      <vt:lpstr>PowerPoint Presentation</vt:lpstr>
      <vt:lpstr>پروپوزال نویسی</vt:lpstr>
      <vt:lpstr>پروپوزال چیست؟</vt:lpstr>
      <vt:lpstr>مولفه‏های کلیدی تشکیل دهنده پروپوزال  </vt:lpstr>
      <vt:lpstr>PowerPoint Presentation</vt:lpstr>
      <vt:lpstr>برای انتخاب موضوع به نکات زیر دقت کنید:</vt:lpstr>
      <vt:lpstr>عنوان تحقيق</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ويژگي‏هاي عنوان تحقيق</vt:lpstr>
      <vt:lpstr>ساختارهاي رايج براي عناوين تحقيقاتي</vt:lpstr>
      <vt:lpstr>مطالعات توصیفی:</vt:lpstr>
      <vt:lpstr>مطالعات تحلیلی:</vt:lpstr>
      <vt:lpstr>مطالعات تجربی:</vt:lpstr>
      <vt:lpstr>PowerPoint Presentation</vt:lpstr>
      <vt:lpstr>PowerPoint Presentation</vt:lpstr>
      <vt:lpstr>چند عنوان اشتباه</vt:lpstr>
      <vt:lpstr>PowerPoint Presentation</vt:lpstr>
      <vt:lpstr>بیان مسئله و ضرورت انجام تحقیق</vt:lpstr>
      <vt:lpstr>فرمولاسیون بیان مساله</vt:lpstr>
      <vt:lpstr>چرا به بیان مسئله نیاز داریم</vt:lpstr>
      <vt:lpstr>خصوصیات بیان مساله (1)</vt:lpstr>
      <vt:lpstr>خصوصیات بیان مساله (2)</vt:lpstr>
      <vt:lpstr>خصوصیات بیان مساله (3)</vt:lpstr>
      <vt:lpstr> در بیان مساله می‏توان:</vt:lpstr>
      <vt:lpstr>در بیان مساله نباید</vt:lpstr>
      <vt:lpstr>از کجا شروع کنیم؟</vt:lpstr>
      <vt:lpstr>PowerPoint Presentation</vt:lpstr>
      <vt:lpstr>PowerPoint Presentation</vt:lpstr>
      <vt:lpstr>PowerPoint Presentation</vt:lpstr>
      <vt:lpstr>PowerPoint Presentation</vt:lpstr>
      <vt:lpstr>آیا بیان مساله همان بررسی متون است؟</vt:lpstr>
      <vt:lpstr>مرور متون (Literature review )</vt:lpstr>
      <vt:lpstr>بررسی متون</vt:lpstr>
      <vt:lpstr>مثال بررسی متون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خصوصيات هدف</vt:lpstr>
      <vt:lpstr>PowerPoint Presentation</vt:lpstr>
      <vt:lpstr>PowerPoint Presentation</vt:lpstr>
      <vt:lpstr>نکات: </vt:lpstr>
      <vt:lpstr>نوشتن اهداف ويژه چه فايده دارد؟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سوالات و فرضیات پژوهش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مثال در خصوص اهداف</vt:lpstr>
      <vt:lpstr>شیوه نگارش فرضیات و سوالات</vt:lpstr>
      <vt:lpstr>PowerPoint Presentation</vt:lpstr>
      <vt:lpstr>مثال</vt:lpstr>
      <vt:lpstr>بـنــــــام خــــدا</vt:lpstr>
      <vt:lpstr>PowerPoint Presentation</vt:lpstr>
      <vt:lpstr>PowerPoint Presentation</vt:lpstr>
      <vt:lpstr>انواع متغیرها</vt:lpstr>
      <vt:lpstr>PowerPoint Presentation</vt:lpstr>
      <vt:lpstr>PowerPoint Presentation</vt:lpstr>
      <vt:lpstr>PowerPoint Presentation</vt:lpstr>
      <vt:lpstr>Confounding Variable</vt:lpstr>
      <vt:lpstr>PowerPoint Presentation</vt:lpstr>
      <vt:lpstr>PowerPoint Presentation</vt:lpstr>
      <vt:lpstr>Qualitative Variable</vt:lpstr>
      <vt:lpstr>PowerPoint Presentation</vt:lpstr>
      <vt:lpstr>PowerPoint Presentation</vt:lpstr>
      <vt:lpstr>معرفی متغیرها</vt:lpstr>
      <vt:lpstr>جدول متغیرها</vt:lpstr>
      <vt:lpstr>PowerPoint Presentation</vt:lpstr>
      <vt:lpstr>PowerPoint Presentation</vt:lpstr>
      <vt:lpstr>فکر کنید</vt:lpstr>
      <vt:lpstr>PowerPoint Presentation</vt:lpstr>
      <vt:lpstr>PowerPoint Presentation</vt:lpstr>
      <vt:lpstr>PowerPoint Presentation</vt:lpstr>
      <vt:lpstr>PowerPoint Presentation</vt:lpstr>
      <vt:lpstr>PowerPoint Presentation</vt:lpstr>
      <vt:lpstr>PowerPoint Presentation</vt:lpstr>
      <vt:lpstr>انواع نمونه گیری</vt:lpstr>
      <vt:lpstr>نمونه گیری احتمالی Probability Sample</vt:lpstr>
      <vt:lpstr>PowerPoint Presentation</vt:lpstr>
      <vt:lpstr>PowerPoint Presentation</vt:lpstr>
      <vt:lpstr>Example of simple, random sampling</vt:lpstr>
      <vt:lpstr>مشکلات نمونه گیری تصادفی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مزایای نمونه گیری طبقه ای</vt:lpstr>
      <vt:lpstr>معایب نمونه گیری طبقه ای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novin</dc:creator>
  <cp:lastModifiedBy>internet</cp:lastModifiedBy>
  <cp:revision>61</cp:revision>
  <dcterms:created xsi:type="dcterms:W3CDTF">2015-09-16T14:50:16Z</dcterms:created>
  <dcterms:modified xsi:type="dcterms:W3CDTF">2022-12-07T08:10:09Z</dcterms:modified>
</cp:coreProperties>
</file>